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5388a9238247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0dff960aca4ea8"/>
  </p:sldMasterIdLst>
  <p:sldIdLst>
    <p:sldId xmlns:r="http://schemas.openxmlformats.org/officeDocument/2006/relationships" id="256" r:id="Rb9ee46d2443445cc"/>
    <p:sldId xmlns:r="http://schemas.openxmlformats.org/officeDocument/2006/relationships" id="257" r:id="R85d1fa1bfb824d6d"/>
    <p:sldId xmlns:r="http://schemas.openxmlformats.org/officeDocument/2006/relationships" id="258" r:id="Rc969a55386b74280"/>
    <p:sldId xmlns:r="http://schemas.openxmlformats.org/officeDocument/2006/relationships" id="259" r:id="R2699461eee14445c"/>
    <p:sldId xmlns:r="http://schemas.openxmlformats.org/officeDocument/2006/relationships" id="260" r:id="R940afd40db3346e2"/>
    <p:sldId xmlns:r="http://schemas.openxmlformats.org/officeDocument/2006/relationships" id="261" r:id="Rf04fbb19f1b04244"/>
    <p:sldId xmlns:r="http://schemas.openxmlformats.org/officeDocument/2006/relationships" id="262" r:id="R80a4bb2f02164f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0dff960aca4ea8" /><Relationship Type="http://schemas.openxmlformats.org/officeDocument/2006/relationships/slide" Target="/ppt/slides/slide1.xml" Id="Rb9ee46d2443445cc" /><Relationship Type="http://schemas.openxmlformats.org/officeDocument/2006/relationships/slide" Target="/ppt/slides/slide2.xml" Id="R85d1fa1bfb824d6d" /><Relationship Type="http://schemas.openxmlformats.org/officeDocument/2006/relationships/slide" Target="/ppt/slides/slide3.xml" Id="Rc969a55386b74280" /><Relationship Type="http://schemas.openxmlformats.org/officeDocument/2006/relationships/slide" Target="/ppt/slides/slide4.xml" Id="R2699461eee14445c" /><Relationship Type="http://schemas.openxmlformats.org/officeDocument/2006/relationships/slide" Target="/ppt/slides/slide5.xml" Id="R940afd40db3346e2" /><Relationship Type="http://schemas.openxmlformats.org/officeDocument/2006/relationships/slide" Target="/ppt/slides/slide6.xml" Id="Rf04fbb19f1b04244" /><Relationship Type="http://schemas.openxmlformats.org/officeDocument/2006/relationships/slide" Target="/ppt/slides/slide7.xml" Id="R80a4bb2f02164f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fe1216e3de41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dacf065724f79" /><Relationship Type="http://schemas.openxmlformats.org/officeDocument/2006/relationships/theme" Target="/ppt/slideMasters/theme/theme1.xml" Id="R544eac29083941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5dacf065724f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88d0370c24c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b6615861048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c101e825247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021f50f7749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7bac3f64d4e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db078ad074f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7313f22b840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GLENDEGÅRDEN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GLENDEGÅRDEN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GLENDEGÅRDEN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GLENDEGÅRDEN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GLENDEGÅRDEN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GLENDEGÅRDEN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713 203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339 620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5 051 094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5 825 338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GLENDEGÅRDEN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GLENDE  –  56,2 %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MARTA KRAMVIKEN GLENDE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DIDRIK GLENDE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 ELISABETH DALBY GLENDE  –  5,4 %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GLENDEGÅRDEN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933 281 574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GLENDEGÅRDEN AS</a:t>
            </a:r>
          </a:p>
        </p:txBody>
      </p:sp>
    </p:spTree>
  </p:cSld>
  <p:clrMapOvr>
    <a:masterClrMapping xmlns:a="http://schemas.openxmlformats.org/drawingml/2006/main"/>
  </p:clrMapOvr>
</p:sld>
</file>