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3c72a7778d4b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9f881a99614808"/>
  </p:sldMasterIdLst>
  <p:sldIdLst>
    <p:sldId xmlns:r="http://schemas.openxmlformats.org/officeDocument/2006/relationships" id="256" r:id="Rf64e9a6080e34838"/>
    <p:sldId xmlns:r="http://schemas.openxmlformats.org/officeDocument/2006/relationships" id="257" r:id="R4985ce994f1a491b"/>
    <p:sldId xmlns:r="http://schemas.openxmlformats.org/officeDocument/2006/relationships" id="258" r:id="Rbfd8d0d4b1c44193"/>
    <p:sldId xmlns:r="http://schemas.openxmlformats.org/officeDocument/2006/relationships" id="259" r:id="Ree7da24bb08d4ba4"/>
    <p:sldId xmlns:r="http://schemas.openxmlformats.org/officeDocument/2006/relationships" id="260" r:id="Ree067886dbca422d"/>
    <p:sldId xmlns:r="http://schemas.openxmlformats.org/officeDocument/2006/relationships" id="261" r:id="R38401926ec2f47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9f881a99614808" /><Relationship Type="http://schemas.openxmlformats.org/officeDocument/2006/relationships/slide" Target="/ppt/slides/slide1.xml" Id="Rf64e9a6080e34838" /><Relationship Type="http://schemas.openxmlformats.org/officeDocument/2006/relationships/slide" Target="/ppt/slides/slide2.xml" Id="R4985ce994f1a491b" /><Relationship Type="http://schemas.openxmlformats.org/officeDocument/2006/relationships/slide" Target="/ppt/slides/slide3.xml" Id="Rbfd8d0d4b1c44193" /><Relationship Type="http://schemas.openxmlformats.org/officeDocument/2006/relationships/slide" Target="/ppt/slides/slide4.xml" Id="Ree7da24bb08d4ba4" /><Relationship Type="http://schemas.openxmlformats.org/officeDocument/2006/relationships/slide" Target="/ppt/slides/slide5.xml" Id="Ree067886dbca422d" /><Relationship Type="http://schemas.openxmlformats.org/officeDocument/2006/relationships/slide" Target="/ppt/slides/slide6.xml" Id="R38401926ec2f47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f1998c0d8548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9232ea211f44b6" /><Relationship Type="http://schemas.openxmlformats.org/officeDocument/2006/relationships/theme" Target="/ppt/slideMasters/theme/theme1.xml" Id="R91dfe2b5579b47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9232ea211f44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e985d14a0947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8d8f0bd61c47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8891b3d56645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c8b81008df43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6488b6240641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18a3bb94ef44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 REGNSKAP OG ØKONOMI - CHRISTINE BEATE BERNT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REGNSKAP OG ØKONOMI - CHRISTINE BEATE BERNT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 REGNSKAP OG ØKONOMI - CHRISTINE BEATE BERNT ble etablert [år] og holder til i Knarrevik.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REGNSKAP OG ØKONOMI - CHRISTINE BEATE BERNT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REGNSKAP OG ØKONOMI - CHRISTINE BEATE BERNT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REGNSKAP OG ØKONOMI - CHRISTINE BEATE BERNT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1 937 293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1 273 560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1 274 234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98 479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442 284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REGNSKAP OG ØKONOMI - CHRISTINE BEATE BERNT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Nordre Knappen 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5355 Knarrevik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cregnskapogokonomi@gmail.com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933 291 774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REGNSKAP OG ØKONOMI - CHRISTINE BEATE BERNT</a:t>
            </a:r>
          </a:p>
        </p:txBody>
      </p:sp>
    </p:spTree>
  </p:cSld>
  <p:clrMapOvr>
    <a:masterClrMapping xmlns:a="http://schemas.openxmlformats.org/drawingml/2006/main"/>
  </p:clrMapOvr>
</p:sld>
</file>