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02932bb7cd48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c1f17ee2b541d4"/>
  </p:sldMasterIdLst>
  <p:sldIdLst>
    <p:sldId xmlns:r="http://schemas.openxmlformats.org/officeDocument/2006/relationships" id="256" r:id="Rd5b1a02ae7654893"/>
    <p:sldId xmlns:r="http://schemas.openxmlformats.org/officeDocument/2006/relationships" id="257" r:id="R68752bf11485465c"/>
    <p:sldId xmlns:r="http://schemas.openxmlformats.org/officeDocument/2006/relationships" id="258" r:id="R304627f136c64552"/>
    <p:sldId xmlns:r="http://schemas.openxmlformats.org/officeDocument/2006/relationships" id="259" r:id="Rf48497993c144772"/>
    <p:sldId xmlns:r="http://schemas.openxmlformats.org/officeDocument/2006/relationships" id="260" r:id="Re89933f8f27e410c"/>
    <p:sldId xmlns:r="http://schemas.openxmlformats.org/officeDocument/2006/relationships" id="261" r:id="Ref9046c4e98d4d0b"/>
    <p:sldId xmlns:r="http://schemas.openxmlformats.org/officeDocument/2006/relationships" id="262" r:id="Rba22fda1a10343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1f17ee2b541d4" /><Relationship Type="http://schemas.openxmlformats.org/officeDocument/2006/relationships/slide" Target="/ppt/slides/slide1.xml" Id="Rd5b1a02ae7654893" /><Relationship Type="http://schemas.openxmlformats.org/officeDocument/2006/relationships/slide" Target="/ppt/slides/slide2.xml" Id="R68752bf11485465c" /><Relationship Type="http://schemas.openxmlformats.org/officeDocument/2006/relationships/slide" Target="/ppt/slides/slide3.xml" Id="R304627f136c64552" /><Relationship Type="http://schemas.openxmlformats.org/officeDocument/2006/relationships/slide" Target="/ppt/slides/slide4.xml" Id="Rf48497993c144772" /><Relationship Type="http://schemas.openxmlformats.org/officeDocument/2006/relationships/slide" Target="/ppt/slides/slide5.xml" Id="Re89933f8f27e410c" /><Relationship Type="http://schemas.openxmlformats.org/officeDocument/2006/relationships/slide" Target="/ppt/slides/slide6.xml" Id="Ref9046c4e98d4d0b" /><Relationship Type="http://schemas.openxmlformats.org/officeDocument/2006/relationships/slide" Target="/ppt/slides/slide7.xml" Id="Rba22fda1a10343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a34ba699141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569183aa141ee" /><Relationship Type="http://schemas.openxmlformats.org/officeDocument/2006/relationships/theme" Target="/ppt/slideMasters/theme/theme1.xml" Id="Rce201d37e4e048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4569183aa141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671eb279447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59013bfea40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e921a86ec4d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546d0717843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535ab833c44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80102791542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982ca277d4f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EKLE SANDTAK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SANDTAK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EKLE SANDTAK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SANDTAK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SANDTAK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SANDTAK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3 436 782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1 095 536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4 118 039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26 728 275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27 736 475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SANDTAK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EKLE  –  52,9 %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EKLE  –  47,1 %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SANDTAK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Eklesvegen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933 304 590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SANDTAK AS</a:t>
            </a:r>
          </a:p>
        </p:txBody>
      </p:sp>
    </p:spTree>
  </p:cSld>
  <p:clrMapOvr>
    <a:masterClrMapping xmlns:a="http://schemas.openxmlformats.org/drawingml/2006/main"/>
  </p:clrMapOvr>
</p:sld>
</file>