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eb4ec95a9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c16a6f11e4509"/>
  </p:sldMasterIdLst>
  <p:sldIdLst>
    <p:sldId xmlns:r="http://schemas.openxmlformats.org/officeDocument/2006/relationships" id="256" r:id="R51a5af98d4454fd6"/>
    <p:sldId xmlns:r="http://schemas.openxmlformats.org/officeDocument/2006/relationships" id="257" r:id="R94d648d751fd49ac"/>
    <p:sldId xmlns:r="http://schemas.openxmlformats.org/officeDocument/2006/relationships" id="258" r:id="R072a684f305245ad"/>
    <p:sldId xmlns:r="http://schemas.openxmlformats.org/officeDocument/2006/relationships" id="259" r:id="R5d282afc9764402c"/>
    <p:sldId xmlns:r="http://schemas.openxmlformats.org/officeDocument/2006/relationships" id="260" r:id="R67d56b46023f4185"/>
    <p:sldId xmlns:r="http://schemas.openxmlformats.org/officeDocument/2006/relationships" id="261" r:id="Rbe18e5e17931437a"/>
    <p:sldId xmlns:r="http://schemas.openxmlformats.org/officeDocument/2006/relationships" id="262" r:id="R70f577c30a2b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c16a6f11e4509" /><Relationship Type="http://schemas.openxmlformats.org/officeDocument/2006/relationships/slide" Target="/ppt/slides/slide1.xml" Id="R51a5af98d4454fd6" /><Relationship Type="http://schemas.openxmlformats.org/officeDocument/2006/relationships/slide" Target="/ppt/slides/slide2.xml" Id="R94d648d751fd49ac" /><Relationship Type="http://schemas.openxmlformats.org/officeDocument/2006/relationships/slide" Target="/ppt/slides/slide3.xml" Id="R072a684f305245ad" /><Relationship Type="http://schemas.openxmlformats.org/officeDocument/2006/relationships/slide" Target="/ppt/slides/slide4.xml" Id="R5d282afc9764402c" /><Relationship Type="http://schemas.openxmlformats.org/officeDocument/2006/relationships/slide" Target="/ppt/slides/slide5.xml" Id="R67d56b46023f4185" /><Relationship Type="http://schemas.openxmlformats.org/officeDocument/2006/relationships/slide" Target="/ppt/slides/slide6.xml" Id="Rbe18e5e17931437a" /><Relationship Type="http://schemas.openxmlformats.org/officeDocument/2006/relationships/slide" Target="/ppt/slides/slide7.xml" Id="R70f577c30a2b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078e94638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862148ae472b" /><Relationship Type="http://schemas.openxmlformats.org/officeDocument/2006/relationships/theme" Target="/ppt/slideMasters/theme/theme1.xml" Id="Rd2b8d681b125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4862148ae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b1b9cdd942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583f0f8c3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eec2f4ff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814795ef8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255f23e8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e77b71df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4f56ff873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16 199 515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