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cc6d43695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fcf770ae8444b"/>
  </p:sldMasterIdLst>
  <p:sldIdLst>
    <p:sldId xmlns:r="http://schemas.openxmlformats.org/officeDocument/2006/relationships" id="256" r:id="Rfb83fa07d9954a9a"/>
    <p:sldId xmlns:r="http://schemas.openxmlformats.org/officeDocument/2006/relationships" id="257" r:id="R334362522b1742fb"/>
    <p:sldId xmlns:r="http://schemas.openxmlformats.org/officeDocument/2006/relationships" id="258" r:id="R945556b7d286493f"/>
    <p:sldId xmlns:r="http://schemas.openxmlformats.org/officeDocument/2006/relationships" id="259" r:id="R3a5ecef4b818467f"/>
    <p:sldId xmlns:r="http://schemas.openxmlformats.org/officeDocument/2006/relationships" id="260" r:id="R1991022da7ae4fcd"/>
    <p:sldId xmlns:r="http://schemas.openxmlformats.org/officeDocument/2006/relationships" id="261" r:id="R43f1afa90cfa42d1"/>
    <p:sldId xmlns:r="http://schemas.openxmlformats.org/officeDocument/2006/relationships" id="262" r:id="Rd4c188473e51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fcf770ae8444b" /><Relationship Type="http://schemas.openxmlformats.org/officeDocument/2006/relationships/slide" Target="/ppt/slides/slide1.xml" Id="Rfb83fa07d9954a9a" /><Relationship Type="http://schemas.openxmlformats.org/officeDocument/2006/relationships/slide" Target="/ppt/slides/slide2.xml" Id="R334362522b1742fb" /><Relationship Type="http://schemas.openxmlformats.org/officeDocument/2006/relationships/slide" Target="/ppt/slides/slide3.xml" Id="R945556b7d286493f" /><Relationship Type="http://schemas.openxmlformats.org/officeDocument/2006/relationships/slide" Target="/ppt/slides/slide4.xml" Id="R3a5ecef4b818467f" /><Relationship Type="http://schemas.openxmlformats.org/officeDocument/2006/relationships/slide" Target="/ppt/slides/slide5.xml" Id="R1991022da7ae4fcd" /><Relationship Type="http://schemas.openxmlformats.org/officeDocument/2006/relationships/slide" Target="/ppt/slides/slide6.xml" Id="R43f1afa90cfa42d1" /><Relationship Type="http://schemas.openxmlformats.org/officeDocument/2006/relationships/slide" Target="/ppt/slides/slide7.xml" Id="Rd4c188473e51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af49cbf3f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071e5ffef49ba" /><Relationship Type="http://schemas.openxmlformats.org/officeDocument/2006/relationships/theme" Target="/ppt/slideMasters/theme/theme1.xml" Id="Rd18d8aa6a30c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071e5ffef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489a2218543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71acbb34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153c4a4b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b59748c3d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099395dbb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af62f3c7c41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e3056a340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VILLY HØGÅS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VILLY HØGÅS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18 456 288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20 146 248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ROGER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SIV KRISTIN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VILLY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Svaboveien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joakim@villyhogas.no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933 357 678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