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20d45984f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578a6fc0443b6"/>
  </p:sldMasterIdLst>
  <p:sldIdLst>
    <p:sldId xmlns:r="http://schemas.openxmlformats.org/officeDocument/2006/relationships" id="256" r:id="R045bfb31a9f24a66"/>
    <p:sldId xmlns:r="http://schemas.openxmlformats.org/officeDocument/2006/relationships" id="257" r:id="R384cc4fbdadd4de5"/>
    <p:sldId xmlns:r="http://schemas.openxmlformats.org/officeDocument/2006/relationships" id="258" r:id="Rf655566fa4694c50"/>
    <p:sldId xmlns:r="http://schemas.openxmlformats.org/officeDocument/2006/relationships" id="259" r:id="R59931e6a164c473f"/>
    <p:sldId xmlns:r="http://schemas.openxmlformats.org/officeDocument/2006/relationships" id="260" r:id="R5966f12a25234bf8"/>
    <p:sldId xmlns:r="http://schemas.openxmlformats.org/officeDocument/2006/relationships" id="261" r:id="R6163f89c8ad14547"/>
    <p:sldId xmlns:r="http://schemas.openxmlformats.org/officeDocument/2006/relationships" id="262" r:id="Rf39e14aa1f39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578a6fc0443b6" /><Relationship Type="http://schemas.openxmlformats.org/officeDocument/2006/relationships/slide" Target="/ppt/slides/slide1.xml" Id="R045bfb31a9f24a66" /><Relationship Type="http://schemas.openxmlformats.org/officeDocument/2006/relationships/slide" Target="/ppt/slides/slide2.xml" Id="R384cc4fbdadd4de5" /><Relationship Type="http://schemas.openxmlformats.org/officeDocument/2006/relationships/slide" Target="/ppt/slides/slide3.xml" Id="Rf655566fa4694c50" /><Relationship Type="http://schemas.openxmlformats.org/officeDocument/2006/relationships/slide" Target="/ppt/slides/slide4.xml" Id="R59931e6a164c473f" /><Relationship Type="http://schemas.openxmlformats.org/officeDocument/2006/relationships/slide" Target="/ppt/slides/slide5.xml" Id="R5966f12a25234bf8" /><Relationship Type="http://schemas.openxmlformats.org/officeDocument/2006/relationships/slide" Target="/ppt/slides/slide6.xml" Id="R6163f89c8ad14547" /><Relationship Type="http://schemas.openxmlformats.org/officeDocument/2006/relationships/slide" Target="/ppt/slides/slide7.xml" Id="Rf39e14aa1f39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5b258644f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ac51397040f6" /><Relationship Type="http://schemas.openxmlformats.org/officeDocument/2006/relationships/theme" Target="/ppt/slideMasters/theme/theme1.xml" Id="R345560150ea7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9ac513970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f985322f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41126f32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558a3c3c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739cac28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df596bc8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579220d1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295a52b0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MAGNE LUND - LEGESERVICE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- LEGESERVICE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11 972 679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933 383 245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