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5960c7e284b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77667ddb24e5f"/>
  </p:sldMasterIdLst>
  <p:sldIdLst>
    <p:sldId xmlns:r="http://schemas.openxmlformats.org/officeDocument/2006/relationships" id="256" r:id="R8db449acba974ef0"/>
    <p:sldId xmlns:r="http://schemas.openxmlformats.org/officeDocument/2006/relationships" id="257" r:id="R130cd066c0d24cd0"/>
    <p:sldId xmlns:r="http://schemas.openxmlformats.org/officeDocument/2006/relationships" id="258" r:id="Rccbd78f88e524656"/>
    <p:sldId xmlns:r="http://schemas.openxmlformats.org/officeDocument/2006/relationships" id="259" r:id="R4a74e599730d40aa"/>
    <p:sldId xmlns:r="http://schemas.openxmlformats.org/officeDocument/2006/relationships" id="260" r:id="Rde27aa2840c84f93"/>
    <p:sldId xmlns:r="http://schemas.openxmlformats.org/officeDocument/2006/relationships" id="261" r:id="Rfab1a29a749b4b82"/>
    <p:sldId xmlns:r="http://schemas.openxmlformats.org/officeDocument/2006/relationships" id="262" r:id="Rb432b0756adc41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77667ddb24e5f" /><Relationship Type="http://schemas.openxmlformats.org/officeDocument/2006/relationships/slide" Target="/ppt/slides/slide1.xml" Id="R8db449acba974ef0" /><Relationship Type="http://schemas.openxmlformats.org/officeDocument/2006/relationships/slide" Target="/ppt/slides/slide2.xml" Id="R130cd066c0d24cd0" /><Relationship Type="http://schemas.openxmlformats.org/officeDocument/2006/relationships/slide" Target="/ppt/slides/slide3.xml" Id="Rccbd78f88e524656" /><Relationship Type="http://schemas.openxmlformats.org/officeDocument/2006/relationships/slide" Target="/ppt/slides/slide4.xml" Id="R4a74e599730d40aa" /><Relationship Type="http://schemas.openxmlformats.org/officeDocument/2006/relationships/slide" Target="/ppt/slides/slide5.xml" Id="Rde27aa2840c84f93" /><Relationship Type="http://schemas.openxmlformats.org/officeDocument/2006/relationships/slide" Target="/ppt/slides/slide6.xml" Id="Rfab1a29a749b4b82" /><Relationship Type="http://schemas.openxmlformats.org/officeDocument/2006/relationships/slide" Target="/ppt/slides/slide7.xml" Id="Rb432b0756adc41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cd842c893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ab3356b6540df" /><Relationship Type="http://schemas.openxmlformats.org/officeDocument/2006/relationships/theme" Target="/ppt/slideMasters/theme/theme1.xml" Id="R162f5bae3b91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ab3356b6540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52840ae6045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caafb69c4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663c52bbc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9915bfaa249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5662ffb3e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3df5d664d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1ad556d12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