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242e051e834412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33c506290504290"/>
  </p:sldMasterIdLst>
  <p:sldIdLst>
    <p:sldId xmlns:r="http://schemas.openxmlformats.org/officeDocument/2006/relationships" id="256" r:id="R57bc56d7e3764cb7"/>
    <p:sldId xmlns:r="http://schemas.openxmlformats.org/officeDocument/2006/relationships" id="257" r:id="Rd45680b592e745f6"/>
    <p:sldId xmlns:r="http://schemas.openxmlformats.org/officeDocument/2006/relationships" id="258" r:id="Rb07365ecfebd41e2"/>
    <p:sldId xmlns:r="http://schemas.openxmlformats.org/officeDocument/2006/relationships" id="259" r:id="Rb0cb5287657f430b"/>
    <p:sldId xmlns:r="http://schemas.openxmlformats.org/officeDocument/2006/relationships" id="260" r:id="R058de2f656bf412a"/>
    <p:sldId xmlns:r="http://schemas.openxmlformats.org/officeDocument/2006/relationships" id="261" r:id="R8017cd319a1a428e"/>
    <p:sldId xmlns:r="http://schemas.openxmlformats.org/officeDocument/2006/relationships" id="262" r:id="Rdbb0ec8a6fe346b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33c506290504290" /><Relationship Type="http://schemas.openxmlformats.org/officeDocument/2006/relationships/slide" Target="/ppt/slides/slide1.xml" Id="R57bc56d7e3764cb7" /><Relationship Type="http://schemas.openxmlformats.org/officeDocument/2006/relationships/slide" Target="/ppt/slides/slide2.xml" Id="Rd45680b592e745f6" /><Relationship Type="http://schemas.openxmlformats.org/officeDocument/2006/relationships/slide" Target="/ppt/slides/slide3.xml" Id="Rb07365ecfebd41e2" /><Relationship Type="http://schemas.openxmlformats.org/officeDocument/2006/relationships/slide" Target="/ppt/slides/slide4.xml" Id="Rb0cb5287657f430b" /><Relationship Type="http://schemas.openxmlformats.org/officeDocument/2006/relationships/slide" Target="/ppt/slides/slide5.xml" Id="R058de2f656bf412a" /><Relationship Type="http://schemas.openxmlformats.org/officeDocument/2006/relationships/slide" Target="/ppt/slides/slide6.xml" Id="R8017cd319a1a428e" /><Relationship Type="http://schemas.openxmlformats.org/officeDocument/2006/relationships/slide" Target="/ppt/slides/slide7.xml" Id="Rdbb0ec8a6fe346b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962c7e6de86447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ac1cac24574c40" /><Relationship Type="http://schemas.openxmlformats.org/officeDocument/2006/relationships/theme" Target="/ppt/slideMasters/theme/theme1.xml" Id="Reecdd728b9cf4f0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aac1cac24574c4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1f1f59cd424c4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f51035bbe74e7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e4e6a1aeb14d9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f88785b68d45f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db6ec674af43b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a7204b475c427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37e806ea6841a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STRAAND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STRAAND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STRAAND INVEST AS ble etablert [år] og holder til i Vrådal.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STRAAND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STRAAND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STRAAND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3 000 000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2 147 915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574 278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8 061 389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34 163 843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STRAAND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STRAAND HOLDING AS  –  80,0 %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STRAAND HOLDING AS  –  20,0 %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STRAAND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Kviteseidvegen 1698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3853 Vrådal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straand@guality.choicehotels.no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933 424 804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STRAAND INVEST AS</a:t>
            </a:r>
          </a:p>
        </p:txBody>
      </p:sp>
    </p:spTree>
  </p:cSld>
  <p:clrMapOvr>
    <a:masterClrMapping xmlns:a="http://schemas.openxmlformats.org/drawingml/2006/main"/>
  </p:clrMapOvr>
</p:sld>
</file>