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7d5160b54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82875d73d47ab"/>
  </p:sldMasterIdLst>
  <p:sldIdLst>
    <p:sldId xmlns:r="http://schemas.openxmlformats.org/officeDocument/2006/relationships" id="256" r:id="Rbc186254a99544d0"/>
    <p:sldId xmlns:r="http://schemas.openxmlformats.org/officeDocument/2006/relationships" id="257" r:id="R9d0ef03358984f87"/>
    <p:sldId xmlns:r="http://schemas.openxmlformats.org/officeDocument/2006/relationships" id="258" r:id="R26d823f83aaa483a"/>
    <p:sldId xmlns:r="http://schemas.openxmlformats.org/officeDocument/2006/relationships" id="259" r:id="R772b98684c104351"/>
    <p:sldId xmlns:r="http://schemas.openxmlformats.org/officeDocument/2006/relationships" id="260" r:id="R1b54d96ec51c4640"/>
    <p:sldId xmlns:r="http://schemas.openxmlformats.org/officeDocument/2006/relationships" id="261" r:id="Rd90e95581517465e"/>
    <p:sldId xmlns:r="http://schemas.openxmlformats.org/officeDocument/2006/relationships" id="262" r:id="R6d024867a169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82875d73d47ab" /><Relationship Type="http://schemas.openxmlformats.org/officeDocument/2006/relationships/slide" Target="/ppt/slides/slide1.xml" Id="Rbc186254a99544d0" /><Relationship Type="http://schemas.openxmlformats.org/officeDocument/2006/relationships/slide" Target="/ppt/slides/slide2.xml" Id="R9d0ef03358984f87" /><Relationship Type="http://schemas.openxmlformats.org/officeDocument/2006/relationships/slide" Target="/ppt/slides/slide3.xml" Id="R26d823f83aaa483a" /><Relationship Type="http://schemas.openxmlformats.org/officeDocument/2006/relationships/slide" Target="/ppt/slides/slide4.xml" Id="R772b98684c104351" /><Relationship Type="http://schemas.openxmlformats.org/officeDocument/2006/relationships/slide" Target="/ppt/slides/slide5.xml" Id="R1b54d96ec51c4640" /><Relationship Type="http://schemas.openxmlformats.org/officeDocument/2006/relationships/slide" Target="/ppt/slides/slide6.xml" Id="Rd90e95581517465e" /><Relationship Type="http://schemas.openxmlformats.org/officeDocument/2006/relationships/slide" Target="/ppt/slides/slide7.xml" Id="R6d024867a169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16d7794a7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c8084d3a1436a" /><Relationship Type="http://schemas.openxmlformats.org/officeDocument/2006/relationships/theme" Target="/ppt/slideMasters/theme/theme1.xml" Id="Rfa93ee3ee9aa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c8084d3a1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0332432f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5d705f4c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96e0c4fc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c7886ac3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eb68ed64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0f2d66d05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e61272f34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FINANSPLAN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FINANSPLAN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24 474 949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170 906 240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173 432 194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KOMNÆS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49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933 448 266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