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cac0ad7daa40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6ba84e925843bc"/>
  </p:sldMasterIdLst>
  <p:sldIdLst>
    <p:sldId xmlns:r="http://schemas.openxmlformats.org/officeDocument/2006/relationships" id="256" r:id="R1eb1996cb25a49d3"/>
    <p:sldId xmlns:r="http://schemas.openxmlformats.org/officeDocument/2006/relationships" id="257" r:id="R2319be9dfb7d4962"/>
    <p:sldId xmlns:r="http://schemas.openxmlformats.org/officeDocument/2006/relationships" id="258" r:id="R103de7fe48dd4fa9"/>
    <p:sldId xmlns:r="http://schemas.openxmlformats.org/officeDocument/2006/relationships" id="259" r:id="Rbc6a1ee735d34a25"/>
    <p:sldId xmlns:r="http://schemas.openxmlformats.org/officeDocument/2006/relationships" id="260" r:id="R9691976395be4c7e"/>
    <p:sldId xmlns:r="http://schemas.openxmlformats.org/officeDocument/2006/relationships" id="261" r:id="R6bfd6fd5679d4161"/>
    <p:sldId xmlns:r="http://schemas.openxmlformats.org/officeDocument/2006/relationships" id="262" r:id="R4f9831290ca644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6ba84e925843bc" /><Relationship Type="http://schemas.openxmlformats.org/officeDocument/2006/relationships/slide" Target="/ppt/slides/slide1.xml" Id="R1eb1996cb25a49d3" /><Relationship Type="http://schemas.openxmlformats.org/officeDocument/2006/relationships/slide" Target="/ppt/slides/slide2.xml" Id="R2319be9dfb7d4962" /><Relationship Type="http://schemas.openxmlformats.org/officeDocument/2006/relationships/slide" Target="/ppt/slides/slide3.xml" Id="R103de7fe48dd4fa9" /><Relationship Type="http://schemas.openxmlformats.org/officeDocument/2006/relationships/slide" Target="/ppt/slides/slide4.xml" Id="Rbc6a1ee735d34a25" /><Relationship Type="http://schemas.openxmlformats.org/officeDocument/2006/relationships/slide" Target="/ppt/slides/slide5.xml" Id="R9691976395be4c7e" /><Relationship Type="http://schemas.openxmlformats.org/officeDocument/2006/relationships/slide" Target="/ppt/slides/slide6.xml" Id="R6bfd6fd5679d4161" /><Relationship Type="http://schemas.openxmlformats.org/officeDocument/2006/relationships/slide" Target="/ppt/slides/slide7.xml" Id="R4f9831290ca644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d46f83d6ac4c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727eb44e24a47" /><Relationship Type="http://schemas.openxmlformats.org/officeDocument/2006/relationships/theme" Target="/ppt/slideMasters/theme/theme1.xml" Id="Rdc0cbd15270446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2727eb44e24a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cdac3825b4b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421e7235844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e32cd38b842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7b7942eb94b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a8b0e36744e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38ddec0234f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77841bc8f44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NIONOR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NIONOR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326 218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349 099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657 849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SKARET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Bjønnbåsen 32D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933 492 745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NIONOR HOLDING AS</a:t>
            </a:r>
          </a:p>
        </p:txBody>
      </p:sp>
    </p:spTree>
  </p:cSld>
  <p:clrMapOvr>
    <a:masterClrMapping xmlns:a="http://schemas.openxmlformats.org/drawingml/2006/main"/>
  </p:clrMapOvr>
</p:sld>
</file>