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9985271ad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e3918fab246c6"/>
  </p:sldMasterIdLst>
  <p:sldIdLst>
    <p:sldId xmlns:r="http://schemas.openxmlformats.org/officeDocument/2006/relationships" id="256" r:id="R929f34a8d89344ce"/>
    <p:sldId xmlns:r="http://schemas.openxmlformats.org/officeDocument/2006/relationships" id="257" r:id="Ra360985fb69547e5"/>
    <p:sldId xmlns:r="http://schemas.openxmlformats.org/officeDocument/2006/relationships" id="258" r:id="R8cadbf8ef7884faa"/>
    <p:sldId xmlns:r="http://schemas.openxmlformats.org/officeDocument/2006/relationships" id="259" r:id="Rc5ddd5d6ffc84ee8"/>
    <p:sldId xmlns:r="http://schemas.openxmlformats.org/officeDocument/2006/relationships" id="260" r:id="Rf41dfc5b45204325"/>
    <p:sldId xmlns:r="http://schemas.openxmlformats.org/officeDocument/2006/relationships" id="261" r:id="R0decc3e107924840"/>
    <p:sldId xmlns:r="http://schemas.openxmlformats.org/officeDocument/2006/relationships" id="262" r:id="R12c8240fcb97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e3918fab246c6" /><Relationship Type="http://schemas.openxmlformats.org/officeDocument/2006/relationships/slide" Target="/ppt/slides/slide1.xml" Id="R929f34a8d89344ce" /><Relationship Type="http://schemas.openxmlformats.org/officeDocument/2006/relationships/slide" Target="/ppt/slides/slide2.xml" Id="Ra360985fb69547e5" /><Relationship Type="http://schemas.openxmlformats.org/officeDocument/2006/relationships/slide" Target="/ppt/slides/slide3.xml" Id="R8cadbf8ef7884faa" /><Relationship Type="http://schemas.openxmlformats.org/officeDocument/2006/relationships/slide" Target="/ppt/slides/slide4.xml" Id="Rc5ddd5d6ffc84ee8" /><Relationship Type="http://schemas.openxmlformats.org/officeDocument/2006/relationships/slide" Target="/ppt/slides/slide5.xml" Id="Rf41dfc5b45204325" /><Relationship Type="http://schemas.openxmlformats.org/officeDocument/2006/relationships/slide" Target="/ppt/slides/slide6.xml" Id="R0decc3e107924840" /><Relationship Type="http://schemas.openxmlformats.org/officeDocument/2006/relationships/slide" Target="/ppt/slides/slide7.xml" Id="R12c8240fcb97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3f9a00c90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d6c599e74132" /><Relationship Type="http://schemas.openxmlformats.org/officeDocument/2006/relationships/theme" Target="/ppt/slideMasters/theme/theme1.xml" Id="R05c4ab216fae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5d6c599e7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a55587b91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bfe8c279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08c5db4b0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7a5ce220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05651f174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2256172e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45ecc79b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