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234cc3705147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56aa0b3ad34c7c"/>
  </p:sldMasterIdLst>
  <p:sldIdLst>
    <p:sldId xmlns:r="http://schemas.openxmlformats.org/officeDocument/2006/relationships" id="256" r:id="R493d082a98a6419d"/>
    <p:sldId xmlns:r="http://schemas.openxmlformats.org/officeDocument/2006/relationships" id="257" r:id="R7a6781dbb48c4816"/>
    <p:sldId xmlns:r="http://schemas.openxmlformats.org/officeDocument/2006/relationships" id="258" r:id="R8319612d5ecd4a79"/>
    <p:sldId xmlns:r="http://schemas.openxmlformats.org/officeDocument/2006/relationships" id="259" r:id="R0fe96bb6e0564e10"/>
    <p:sldId xmlns:r="http://schemas.openxmlformats.org/officeDocument/2006/relationships" id="260" r:id="Re4f530610aed4e3d"/>
    <p:sldId xmlns:r="http://schemas.openxmlformats.org/officeDocument/2006/relationships" id="261" r:id="Rb0078cb404a1423d"/>
    <p:sldId xmlns:r="http://schemas.openxmlformats.org/officeDocument/2006/relationships" id="262" r:id="Rfdad814aaf1b42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56aa0b3ad34c7c" /><Relationship Type="http://schemas.openxmlformats.org/officeDocument/2006/relationships/slide" Target="/ppt/slides/slide1.xml" Id="R493d082a98a6419d" /><Relationship Type="http://schemas.openxmlformats.org/officeDocument/2006/relationships/slide" Target="/ppt/slides/slide2.xml" Id="R7a6781dbb48c4816" /><Relationship Type="http://schemas.openxmlformats.org/officeDocument/2006/relationships/slide" Target="/ppt/slides/slide3.xml" Id="R8319612d5ecd4a79" /><Relationship Type="http://schemas.openxmlformats.org/officeDocument/2006/relationships/slide" Target="/ppt/slides/slide4.xml" Id="R0fe96bb6e0564e10" /><Relationship Type="http://schemas.openxmlformats.org/officeDocument/2006/relationships/slide" Target="/ppt/slides/slide5.xml" Id="Re4f530610aed4e3d" /><Relationship Type="http://schemas.openxmlformats.org/officeDocument/2006/relationships/slide" Target="/ppt/slides/slide6.xml" Id="Rb0078cb404a1423d" /><Relationship Type="http://schemas.openxmlformats.org/officeDocument/2006/relationships/slide" Target="/ppt/slides/slide7.xml" Id="Rfdad814aaf1b42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54cc54261441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05ccb51494d0c" /><Relationship Type="http://schemas.openxmlformats.org/officeDocument/2006/relationships/theme" Target="/ppt/slideMasters/theme/theme1.xml" Id="Rb935d6410c3548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d05ccb51494d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5694ee0684a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439a241dd4f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0649e33914a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148990c9841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052686eda43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82814d2b34d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4b1f59c5447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JAKEMO HOLDING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75 152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KAI-RONNY MYDLAND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Josefinestien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933 523 438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JAKEMO HOLDING AS</a:t>
            </a:r>
          </a:p>
        </p:txBody>
      </p:sp>
    </p:spTree>
  </p:cSld>
  <p:clrMapOvr>
    <a:masterClrMapping xmlns:a="http://schemas.openxmlformats.org/drawingml/2006/main"/>
  </p:clrMapOvr>
</p:sld>
</file>