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2860bbec1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0660d35ef49e2"/>
  </p:sldMasterIdLst>
  <p:sldIdLst>
    <p:sldId xmlns:r="http://schemas.openxmlformats.org/officeDocument/2006/relationships" id="256" r:id="R01b81714f247467a"/>
    <p:sldId xmlns:r="http://schemas.openxmlformats.org/officeDocument/2006/relationships" id="257" r:id="Rec34968b03954ad6"/>
    <p:sldId xmlns:r="http://schemas.openxmlformats.org/officeDocument/2006/relationships" id="258" r:id="Rac94a39b19574e03"/>
    <p:sldId xmlns:r="http://schemas.openxmlformats.org/officeDocument/2006/relationships" id="259" r:id="Rff63be740c23438b"/>
    <p:sldId xmlns:r="http://schemas.openxmlformats.org/officeDocument/2006/relationships" id="260" r:id="R3146a1862cb94348"/>
    <p:sldId xmlns:r="http://schemas.openxmlformats.org/officeDocument/2006/relationships" id="261" r:id="R0f4b8ab693a04b8f"/>
    <p:sldId xmlns:r="http://schemas.openxmlformats.org/officeDocument/2006/relationships" id="262" r:id="Rb51eda5fd73f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0660d35ef49e2" /><Relationship Type="http://schemas.openxmlformats.org/officeDocument/2006/relationships/slide" Target="/ppt/slides/slide1.xml" Id="R01b81714f247467a" /><Relationship Type="http://schemas.openxmlformats.org/officeDocument/2006/relationships/slide" Target="/ppt/slides/slide2.xml" Id="Rec34968b03954ad6" /><Relationship Type="http://schemas.openxmlformats.org/officeDocument/2006/relationships/slide" Target="/ppt/slides/slide3.xml" Id="Rac94a39b19574e03" /><Relationship Type="http://schemas.openxmlformats.org/officeDocument/2006/relationships/slide" Target="/ppt/slides/slide4.xml" Id="Rff63be740c23438b" /><Relationship Type="http://schemas.openxmlformats.org/officeDocument/2006/relationships/slide" Target="/ppt/slides/slide5.xml" Id="R3146a1862cb94348" /><Relationship Type="http://schemas.openxmlformats.org/officeDocument/2006/relationships/slide" Target="/ppt/slides/slide6.xml" Id="R0f4b8ab693a04b8f" /><Relationship Type="http://schemas.openxmlformats.org/officeDocument/2006/relationships/slide" Target="/ppt/slides/slide7.xml" Id="Rb51eda5fd73f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de84df40a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f933008674e9a" /><Relationship Type="http://schemas.openxmlformats.org/officeDocument/2006/relationships/theme" Target="/ppt/slideMasters/theme/theme1.xml" Id="R5d62daae9d21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f93300867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21c9994ab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981cb4261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e69ae1c35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96ecac78841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8f3e023c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bebe8aabe40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4b33ab58e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155 936 598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140 792 377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144 303 936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1 678 345 551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1 857 981 752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MUST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MUST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MUST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933 542 084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