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e5b474036c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ad666a9734454"/>
  </p:sldMasterIdLst>
  <p:sldIdLst>
    <p:sldId xmlns:r="http://schemas.openxmlformats.org/officeDocument/2006/relationships" id="256" r:id="R95c76da2371f4e51"/>
    <p:sldId xmlns:r="http://schemas.openxmlformats.org/officeDocument/2006/relationships" id="257" r:id="R5fe00df118d34e9f"/>
    <p:sldId xmlns:r="http://schemas.openxmlformats.org/officeDocument/2006/relationships" id="258" r:id="R5aadaa91193a4174"/>
    <p:sldId xmlns:r="http://schemas.openxmlformats.org/officeDocument/2006/relationships" id="259" r:id="Rf600fb95d758418d"/>
    <p:sldId xmlns:r="http://schemas.openxmlformats.org/officeDocument/2006/relationships" id="260" r:id="R1c5cdec2aed5448a"/>
    <p:sldId xmlns:r="http://schemas.openxmlformats.org/officeDocument/2006/relationships" id="261" r:id="Radbc9aa8ecbb44f8"/>
    <p:sldId xmlns:r="http://schemas.openxmlformats.org/officeDocument/2006/relationships" id="262" r:id="Rfb4dccda4d1a48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ad666a9734454" /><Relationship Type="http://schemas.openxmlformats.org/officeDocument/2006/relationships/slide" Target="/ppt/slides/slide1.xml" Id="R95c76da2371f4e51" /><Relationship Type="http://schemas.openxmlformats.org/officeDocument/2006/relationships/slide" Target="/ppt/slides/slide2.xml" Id="R5fe00df118d34e9f" /><Relationship Type="http://schemas.openxmlformats.org/officeDocument/2006/relationships/slide" Target="/ppt/slides/slide3.xml" Id="R5aadaa91193a4174" /><Relationship Type="http://schemas.openxmlformats.org/officeDocument/2006/relationships/slide" Target="/ppt/slides/slide4.xml" Id="Rf600fb95d758418d" /><Relationship Type="http://schemas.openxmlformats.org/officeDocument/2006/relationships/slide" Target="/ppt/slides/slide5.xml" Id="R1c5cdec2aed5448a" /><Relationship Type="http://schemas.openxmlformats.org/officeDocument/2006/relationships/slide" Target="/ppt/slides/slide6.xml" Id="Radbc9aa8ecbb44f8" /><Relationship Type="http://schemas.openxmlformats.org/officeDocument/2006/relationships/slide" Target="/ppt/slides/slide7.xml" Id="Rfb4dccda4d1a48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6594ca85b44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19d78d3004e2c" /><Relationship Type="http://schemas.openxmlformats.org/officeDocument/2006/relationships/theme" Target="/ppt/slideMasters/theme/theme1.xml" Id="R8b64c8f15ced42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19d78d3004e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8c69a90c140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72bd1ffd74d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d9acf2f1544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e5079b5954e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669544fb34f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2e8e8e5de4a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a54d0419242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11 131 263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24 927 288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24 931 278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Betzy Kjelsbergs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933 560 449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 INVEST AS</a:t>
            </a:r>
          </a:p>
        </p:txBody>
      </p:sp>
    </p:spTree>
  </p:cSld>
  <p:clrMapOvr>
    <a:masterClrMapping xmlns:a="http://schemas.openxmlformats.org/drawingml/2006/main"/>
  </p:clrMapOvr>
</p:sld>
</file>