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cf1e7e15940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fffdb7dcf3494d"/>
  </p:sldMasterIdLst>
  <p:sldIdLst>
    <p:sldId xmlns:r="http://schemas.openxmlformats.org/officeDocument/2006/relationships" id="256" r:id="Rb048e4b3960e451b"/>
    <p:sldId xmlns:r="http://schemas.openxmlformats.org/officeDocument/2006/relationships" id="257" r:id="Rff88436e8dd345fa"/>
    <p:sldId xmlns:r="http://schemas.openxmlformats.org/officeDocument/2006/relationships" id="258" r:id="Rfe9734e8b46e4c03"/>
    <p:sldId xmlns:r="http://schemas.openxmlformats.org/officeDocument/2006/relationships" id="259" r:id="R1e60a8117d7f4056"/>
    <p:sldId xmlns:r="http://schemas.openxmlformats.org/officeDocument/2006/relationships" id="260" r:id="Rf89a85f90b1b478d"/>
    <p:sldId xmlns:r="http://schemas.openxmlformats.org/officeDocument/2006/relationships" id="261" r:id="R0a4be85574094d58"/>
    <p:sldId xmlns:r="http://schemas.openxmlformats.org/officeDocument/2006/relationships" id="262" r:id="R5eea1e5e5b4a47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ffdb7dcf3494d" /><Relationship Type="http://schemas.openxmlformats.org/officeDocument/2006/relationships/slide" Target="/ppt/slides/slide1.xml" Id="Rb048e4b3960e451b" /><Relationship Type="http://schemas.openxmlformats.org/officeDocument/2006/relationships/slide" Target="/ppt/slides/slide2.xml" Id="Rff88436e8dd345fa" /><Relationship Type="http://schemas.openxmlformats.org/officeDocument/2006/relationships/slide" Target="/ppt/slides/slide3.xml" Id="Rfe9734e8b46e4c03" /><Relationship Type="http://schemas.openxmlformats.org/officeDocument/2006/relationships/slide" Target="/ppt/slides/slide4.xml" Id="R1e60a8117d7f4056" /><Relationship Type="http://schemas.openxmlformats.org/officeDocument/2006/relationships/slide" Target="/ppt/slides/slide5.xml" Id="Rf89a85f90b1b478d" /><Relationship Type="http://schemas.openxmlformats.org/officeDocument/2006/relationships/slide" Target="/ppt/slides/slide6.xml" Id="R0a4be85574094d58" /><Relationship Type="http://schemas.openxmlformats.org/officeDocument/2006/relationships/slide" Target="/ppt/slides/slide7.xml" Id="R5eea1e5e5b4a47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c36b686ba43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cc760a7f345ce" /><Relationship Type="http://schemas.openxmlformats.org/officeDocument/2006/relationships/theme" Target="/ppt/slideMasters/theme/theme1.xml" Id="R199f2660627d41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ccc760a7f345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174071136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4276c1a5c48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0843c4591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6e33c9e714b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90b93dcd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461234b2e46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12408abd845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SKANSEN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 VEKST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5 894 474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9 902 519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GULLHAGEN REVLING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Revling, Dragehodesvingen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933 590 984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VEKST AS</a:t>
            </a:r>
          </a:p>
        </p:txBody>
      </p:sp>
    </p:spTree>
  </p:cSld>
  <p:clrMapOvr>
    <a:masterClrMapping xmlns:a="http://schemas.openxmlformats.org/drawingml/2006/main"/>
  </p:clrMapOvr>
</p:sld>
</file>