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995354634a045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607331e87a4f82"/>
  </p:sldMasterIdLst>
  <p:sldIdLst>
    <p:sldId xmlns:r="http://schemas.openxmlformats.org/officeDocument/2006/relationships" id="256" r:id="Ra477c5f3357c4ab7"/>
    <p:sldId xmlns:r="http://schemas.openxmlformats.org/officeDocument/2006/relationships" id="257" r:id="R29814c12451d4d5d"/>
    <p:sldId xmlns:r="http://schemas.openxmlformats.org/officeDocument/2006/relationships" id="258" r:id="Ra51c41655ab24938"/>
    <p:sldId xmlns:r="http://schemas.openxmlformats.org/officeDocument/2006/relationships" id="259" r:id="Rb870f03c39264974"/>
    <p:sldId xmlns:r="http://schemas.openxmlformats.org/officeDocument/2006/relationships" id="260" r:id="R029da3b90efa4e73"/>
    <p:sldId xmlns:r="http://schemas.openxmlformats.org/officeDocument/2006/relationships" id="261" r:id="R59e6e6ae5790408d"/>
    <p:sldId xmlns:r="http://schemas.openxmlformats.org/officeDocument/2006/relationships" id="262" r:id="R6f8198acaeb344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607331e87a4f82" /><Relationship Type="http://schemas.openxmlformats.org/officeDocument/2006/relationships/slide" Target="/ppt/slides/slide1.xml" Id="Ra477c5f3357c4ab7" /><Relationship Type="http://schemas.openxmlformats.org/officeDocument/2006/relationships/slide" Target="/ppt/slides/slide2.xml" Id="R29814c12451d4d5d" /><Relationship Type="http://schemas.openxmlformats.org/officeDocument/2006/relationships/slide" Target="/ppt/slides/slide3.xml" Id="Ra51c41655ab24938" /><Relationship Type="http://schemas.openxmlformats.org/officeDocument/2006/relationships/slide" Target="/ppt/slides/slide4.xml" Id="Rb870f03c39264974" /><Relationship Type="http://schemas.openxmlformats.org/officeDocument/2006/relationships/slide" Target="/ppt/slides/slide5.xml" Id="R029da3b90efa4e73" /><Relationship Type="http://schemas.openxmlformats.org/officeDocument/2006/relationships/slide" Target="/ppt/slides/slide6.xml" Id="R59e6e6ae5790408d" /><Relationship Type="http://schemas.openxmlformats.org/officeDocument/2006/relationships/slide" Target="/ppt/slides/slide7.xml" Id="R6f8198acaeb344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7997978efe42a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c67d3a6a343f1" /><Relationship Type="http://schemas.openxmlformats.org/officeDocument/2006/relationships/theme" Target="/ppt/slideMasters/theme/theme1.xml" Id="Rae627411ae7747b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9cc67d3a6a343f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6dce8d87f540e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a7a73a58414fb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f3a40e00c74bd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55d237dd04483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57bdd04fd44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4007cc6d524cb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72f97d4d93481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BEKKO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BEKKO AS ble etablert [år] og holder til i Stanghelle.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−1 335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369 302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388 688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2 281 646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HESJEDAL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Eikestølen 13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5724 Stanghelle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933 591 816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BEKKO AS</a:t>
            </a:r>
          </a:p>
        </p:txBody>
      </p:sp>
    </p:spTree>
  </p:cSld>
  <p:clrMapOvr>
    <a:masterClrMapping xmlns:a="http://schemas.openxmlformats.org/drawingml/2006/main"/>
  </p:clrMapOvr>
</p:sld>
</file>