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1aaf21cfeec47f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b30bc6412854e05"/>
  </p:sldMasterIdLst>
  <p:sldIdLst>
    <p:sldId xmlns:r="http://schemas.openxmlformats.org/officeDocument/2006/relationships" id="256" r:id="Rba085ffdc1cb47a1"/>
    <p:sldId xmlns:r="http://schemas.openxmlformats.org/officeDocument/2006/relationships" id="257" r:id="R4bb75ec95de14feb"/>
    <p:sldId xmlns:r="http://schemas.openxmlformats.org/officeDocument/2006/relationships" id="258" r:id="R653aadae701f4e45"/>
    <p:sldId xmlns:r="http://schemas.openxmlformats.org/officeDocument/2006/relationships" id="259" r:id="R4d0db8c340ad4f97"/>
    <p:sldId xmlns:r="http://schemas.openxmlformats.org/officeDocument/2006/relationships" id="260" r:id="Ref54fe21599740c9"/>
    <p:sldId xmlns:r="http://schemas.openxmlformats.org/officeDocument/2006/relationships" id="261" r:id="R29fe2d4e76534167"/>
    <p:sldId xmlns:r="http://schemas.openxmlformats.org/officeDocument/2006/relationships" id="262" r:id="Re8ddd2d5e3784a7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30bc6412854e05" /><Relationship Type="http://schemas.openxmlformats.org/officeDocument/2006/relationships/slide" Target="/ppt/slides/slide1.xml" Id="Rba085ffdc1cb47a1" /><Relationship Type="http://schemas.openxmlformats.org/officeDocument/2006/relationships/slide" Target="/ppt/slides/slide2.xml" Id="R4bb75ec95de14feb" /><Relationship Type="http://schemas.openxmlformats.org/officeDocument/2006/relationships/slide" Target="/ppt/slides/slide3.xml" Id="R653aadae701f4e45" /><Relationship Type="http://schemas.openxmlformats.org/officeDocument/2006/relationships/slide" Target="/ppt/slides/slide4.xml" Id="R4d0db8c340ad4f97" /><Relationship Type="http://schemas.openxmlformats.org/officeDocument/2006/relationships/slide" Target="/ppt/slides/slide5.xml" Id="Ref54fe21599740c9" /><Relationship Type="http://schemas.openxmlformats.org/officeDocument/2006/relationships/slide" Target="/ppt/slides/slide6.xml" Id="R29fe2d4e76534167" /><Relationship Type="http://schemas.openxmlformats.org/officeDocument/2006/relationships/slide" Target="/ppt/slides/slide7.xml" Id="Re8ddd2d5e3784a7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9d54b03d7b4b8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d2dc5bb5b74487" /><Relationship Type="http://schemas.openxmlformats.org/officeDocument/2006/relationships/theme" Target="/ppt/slideMasters/theme/theme1.xml" Id="R4ef886c346504f7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fd2dc5bb5b7448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0a4d86ebba4d6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9a7ca7e52d49d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fa81c0a670491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6bc2db50634a9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1b0aecd740467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7f94c94d7d47c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fae12ef28f45b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VIHECA CAPITAL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VIHECA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VIHECA CAPITAL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VIHECA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VIHECA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VIHECA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−375 347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16 128 429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1 248 304 274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1 255 351 761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VIHECA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CUS INVEST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US INVEST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VIBEKE ULRICHSEN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VIHECA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Vibeke Ulrichsen, Inkognitogata 45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933 597 326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VIHECA CAPITAL AS</a:t>
            </a:r>
          </a:p>
        </p:txBody>
      </p:sp>
    </p:spTree>
  </p:cSld>
  <p:clrMapOvr>
    <a:masterClrMapping xmlns:a="http://schemas.openxmlformats.org/drawingml/2006/main"/>
  </p:clrMapOvr>
</p:sld>
</file>