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2c37dc85a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266a21e674aa7"/>
  </p:sldMasterIdLst>
  <p:sldIdLst>
    <p:sldId xmlns:r="http://schemas.openxmlformats.org/officeDocument/2006/relationships" id="256" r:id="R047f03b83bf8451e"/>
    <p:sldId xmlns:r="http://schemas.openxmlformats.org/officeDocument/2006/relationships" id="257" r:id="Rc4b640a994cb414c"/>
    <p:sldId xmlns:r="http://schemas.openxmlformats.org/officeDocument/2006/relationships" id="258" r:id="R8c3a6a52229146be"/>
    <p:sldId xmlns:r="http://schemas.openxmlformats.org/officeDocument/2006/relationships" id="259" r:id="R0672ad4165a94e10"/>
    <p:sldId xmlns:r="http://schemas.openxmlformats.org/officeDocument/2006/relationships" id="260" r:id="R9746487af7ac4b04"/>
    <p:sldId xmlns:r="http://schemas.openxmlformats.org/officeDocument/2006/relationships" id="261" r:id="R1b40e313969c4df7"/>
    <p:sldId xmlns:r="http://schemas.openxmlformats.org/officeDocument/2006/relationships" id="262" r:id="R6ed4f95cdd2a46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266a21e674aa7" /><Relationship Type="http://schemas.openxmlformats.org/officeDocument/2006/relationships/slide" Target="/ppt/slides/slide1.xml" Id="R047f03b83bf8451e" /><Relationship Type="http://schemas.openxmlformats.org/officeDocument/2006/relationships/slide" Target="/ppt/slides/slide2.xml" Id="Rc4b640a994cb414c" /><Relationship Type="http://schemas.openxmlformats.org/officeDocument/2006/relationships/slide" Target="/ppt/slides/slide3.xml" Id="R8c3a6a52229146be" /><Relationship Type="http://schemas.openxmlformats.org/officeDocument/2006/relationships/slide" Target="/ppt/slides/slide4.xml" Id="R0672ad4165a94e10" /><Relationship Type="http://schemas.openxmlformats.org/officeDocument/2006/relationships/slide" Target="/ppt/slides/slide5.xml" Id="R9746487af7ac4b04" /><Relationship Type="http://schemas.openxmlformats.org/officeDocument/2006/relationships/slide" Target="/ppt/slides/slide6.xml" Id="R1b40e313969c4df7" /><Relationship Type="http://schemas.openxmlformats.org/officeDocument/2006/relationships/slide" Target="/ppt/slides/slide7.xml" Id="R6ed4f95cdd2a46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cb19c1052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917b3e8094196" /><Relationship Type="http://schemas.openxmlformats.org/officeDocument/2006/relationships/theme" Target="/ppt/slideMasters/theme/theme1.xml" Id="R9ca0c36e5dbe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917b3e809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6df0eb439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e1cdedb94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8ec3ca7de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4ecaa396a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f9a66144a4c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1c22e98a1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93145290446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OLSEN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