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87eb714f494f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c37ce5b8b492b"/>
  </p:sldMasterIdLst>
  <p:sldIdLst>
    <p:sldId xmlns:r="http://schemas.openxmlformats.org/officeDocument/2006/relationships" id="256" r:id="Rd1a1e48d86ef4938"/>
    <p:sldId xmlns:r="http://schemas.openxmlformats.org/officeDocument/2006/relationships" id="257" r:id="R6a6ca26b9a16478b"/>
    <p:sldId xmlns:r="http://schemas.openxmlformats.org/officeDocument/2006/relationships" id="258" r:id="Rfe02d8449d0b41bb"/>
    <p:sldId xmlns:r="http://schemas.openxmlformats.org/officeDocument/2006/relationships" id="259" r:id="Rc892f69d5f5e444b"/>
    <p:sldId xmlns:r="http://schemas.openxmlformats.org/officeDocument/2006/relationships" id="260" r:id="R4b8cd082c29746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c37ce5b8b492b" /><Relationship Type="http://schemas.openxmlformats.org/officeDocument/2006/relationships/slide" Target="/ppt/slides/slide1.xml" Id="Rd1a1e48d86ef4938" /><Relationship Type="http://schemas.openxmlformats.org/officeDocument/2006/relationships/slide" Target="/ppt/slides/slide2.xml" Id="R6a6ca26b9a16478b" /><Relationship Type="http://schemas.openxmlformats.org/officeDocument/2006/relationships/slide" Target="/ppt/slides/slide3.xml" Id="Rfe02d8449d0b41bb" /><Relationship Type="http://schemas.openxmlformats.org/officeDocument/2006/relationships/slide" Target="/ppt/slides/slide4.xml" Id="Rc892f69d5f5e444b" /><Relationship Type="http://schemas.openxmlformats.org/officeDocument/2006/relationships/slide" Target="/ppt/slides/slide5.xml" Id="R4b8cd082c29746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5338c792e4c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0a043493d46c4" /><Relationship Type="http://schemas.openxmlformats.org/officeDocument/2006/relationships/theme" Target="/ppt/slideMasters/theme/theme1.xml" Id="R1e8d1b9d56a4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70a043493d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f9c97def94a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d84c5029840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ff80ffbc749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86b811c4d46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1af20168a4b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ULLENSAKER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ULLENSAKER KOMMUNE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Furusethgata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2050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 10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postmottak@ullensaker.kommune.no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www.ullensaker.kommune.no/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933 649 768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