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15b1f6fead45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132827d9f64901"/>
  </p:sldMasterIdLst>
  <p:sldIdLst>
    <p:sldId xmlns:r="http://schemas.openxmlformats.org/officeDocument/2006/relationships" id="256" r:id="R6bac1ae531aa4941"/>
    <p:sldId xmlns:r="http://schemas.openxmlformats.org/officeDocument/2006/relationships" id="257" r:id="R2be373bba79242ad"/>
    <p:sldId xmlns:r="http://schemas.openxmlformats.org/officeDocument/2006/relationships" id="258" r:id="R10e4ce8b256b4120"/>
    <p:sldId xmlns:r="http://schemas.openxmlformats.org/officeDocument/2006/relationships" id="259" r:id="Rf9411336dd714d01"/>
    <p:sldId xmlns:r="http://schemas.openxmlformats.org/officeDocument/2006/relationships" id="260" r:id="R4b60ac2fc70e4e02"/>
    <p:sldId xmlns:r="http://schemas.openxmlformats.org/officeDocument/2006/relationships" id="261" r:id="R61302e37e9a04163"/>
    <p:sldId xmlns:r="http://schemas.openxmlformats.org/officeDocument/2006/relationships" id="262" r:id="Re6310fb50c6142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132827d9f64901" /><Relationship Type="http://schemas.openxmlformats.org/officeDocument/2006/relationships/slide" Target="/ppt/slides/slide1.xml" Id="R6bac1ae531aa4941" /><Relationship Type="http://schemas.openxmlformats.org/officeDocument/2006/relationships/slide" Target="/ppt/slides/slide2.xml" Id="R2be373bba79242ad" /><Relationship Type="http://schemas.openxmlformats.org/officeDocument/2006/relationships/slide" Target="/ppt/slides/slide3.xml" Id="R10e4ce8b256b4120" /><Relationship Type="http://schemas.openxmlformats.org/officeDocument/2006/relationships/slide" Target="/ppt/slides/slide4.xml" Id="Rf9411336dd714d01" /><Relationship Type="http://schemas.openxmlformats.org/officeDocument/2006/relationships/slide" Target="/ppt/slides/slide5.xml" Id="R4b60ac2fc70e4e02" /><Relationship Type="http://schemas.openxmlformats.org/officeDocument/2006/relationships/slide" Target="/ppt/slides/slide6.xml" Id="R61302e37e9a04163" /><Relationship Type="http://schemas.openxmlformats.org/officeDocument/2006/relationships/slide" Target="/ppt/slides/slide7.xml" Id="Re6310fb50c6142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6583ef463d4c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5b42e8f8b4510" /><Relationship Type="http://schemas.openxmlformats.org/officeDocument/2006/relationships/theme" Target="/ppt/slideMasters/theme/theme1.xml" Id="Rfd8a3644418549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65b42e8f8b45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4d1e1aa6944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7ec0eafb3243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e835084d949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e432a3f8e46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f5058c752d4d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3df3868c64a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4c4e4cb4d45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FLYD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FLYD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15 422 874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1 491 716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1 100 621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172 214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3 559 097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AEMI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HELVIKS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JAKEMO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KOBUM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Grenseveien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933 662 934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FLYD AS</a:t>
            </a:r>
          </a:p>
        </p:txBody>
      </p:sp>
    </p:spTree>
  </p:cSld>
  <p:clrMapOvr>
    <a:masterClrMapping xmlns:a="http://schemas.openxmlformats.org/drawingml/2006/main"/>
  </p:clrMapOvr>
</p:sld>
</file>