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8272453d5542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548bb80ed348c1"/>
  </p:sldMasterIdLst>
  <p:sldIdLst>
    <p:sldId xmlns:r="http://schemas.openxmlformats.org/officeDocument/2006/relationships" id="256" r:id="Rd1e67eee128b4270"/>
    <p:sldId xmlns:r="http://schemas.openxmlformats.org/officeDocument/2006/relationships" id="257" r:id="R34de1c3175164c34"/>
    <p:sldId xmlns:r="http://schemas.openxmlformats.org/officeDocument/2006/relationships" id="258" r:id="R7f3e255b12d248eb"/>
    <p:sldId xmlns:r="http://schemas.openxmlformats.org/officeDocument/2006/relationships" id="259" r:id="R3abb4d9901fe4ffc"/>
    <p:sldId xmlns:r="http://schemas.openxmlformats.org/officeDocument/2006/relationships" id="260" r:id="Ree02e90a626d48e9"/>
    <p:sldId xmlns:r="http://schemas.openxmlformats.org/officeDocument/2006/relationships" id="261" r:id="R7ff24ed60f1446ef"/>
    <p:sldId xmlns:r="http://schemas.openxmlformats.org/officeDocument/2006/relationships" id="262" r:id="R6aab8bfaa3544c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548bb80ed348c1" /><Relationship Type="http://schemas.openxmlformats.org/officeDocument/2006/relationships/slide" Target="/ppt/slides/slide1.xml" Id="Rd1e67eee128b4270" /><Relationship Type="http://schemas.openxmlformats.org/officeDocument/2006/relationships/slide" Target="/ppt/slides/slide2.xml" Id="R34de1c3175164c34" /><Relationship Type="http://schemas.openxmlformats.org/officeDocument/2006/relationships/slide" Target="/ppt/slides/slide3.xml" Id="R7f3e255b12d248eb" /><Relationship Type="http://schemas.openxmlformats.org/officeDocument/2006/relationships/slide" Target="/ppt/slides/slide4.xml" Id="R3abb4d9901fe4ffc" /><Relationship Type="http://schemas.openxmlformats.org/officeDocument/2006/relationships/slide" Target="/ppt/slides/slide5.xml" Id="Ree02e90a626d48e9" /><Relationship Type="http://schemas.openxmlformats.org/officeDocument/2006/relationships/slide" Target="/ppt/slides/slide6.xml" Id="R7ff24ed60f1446ef" /><Relationship Type="http://schemas.openxmlformats.org/officeDocument/2006/relationships/slide" Target="/ppt/slides/slide7.xml" Id="R6aab8bfaa3544c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f25b18bfd64f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5be4944fb4a5c" /><Relationship Type="http://schemas.openxmlformats.org/officeDocument/2006/relationships/theme" Target="/ppt/slideMasters/theme/theme1.xml" Id="Ra21d702c8e3841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95be4944fb4a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525de87a04e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72c01cf174f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2f1127f874b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414d79d2749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7d69fe2554d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d438410464b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ed77bf2a049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LIVMAL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LIVMAL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LIVMAL HOLDING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LIVMAL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LIVMAL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LIVMAL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853 130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895 623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LIVMAL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TIRIL MALENE BRÅTHEN TJØRSWAAG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LIVMAL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933 673 359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LIVMAL HOLDING AS</a:t>
            </a:r>
          </a:p>
        </p:txBody>
      </p:sp>
    </p:spTree>
  </p:cSld>
  <p:clrMapOvr>
    <a:masterClrMapping xmlns:a="http://schemas.openxmlformats.org/drawingml/2006/main"/>
  </p:clrMapOvr>
</p:sld>
</file>