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3287c2558e41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9b8501fc914b55"/>
  </p:sldMasterIdLst>
  <p:sldIdLst>
    <p:sldId xmlns:r="http://schemas.openxmlformats.org/officeDocument/2006/relationships" id="256" r:id="R9a8f31a4eeb34dd1"/>
    <p:sldId xmlns:r="http://schemas.openxmlformats.org/officeDocument/2006/relationships" id="257" r:id="R62083911d387418e"/>
    <p:sldId xmlns:r="http://schemas.openxmlformats.org/officeDocument/2006/relationships" id="258" r:id="R85c5dcf769da4dac"/>
    <p:sldId xmlns:r="http://schemas.openxmlformats.org/officeDocument/2006/relationships" id="259" r:id="Rbd868f1eff0d4589"/>
    <p:sldId xmlns:r="http://schemas.openxmlformats.org/officeDocument/2006/relationships" id="260" r:id="R6ec6925fed044fa9"/>
    <p:sldId xmlns:r="http://schemas.openxmlformats.org/officeDocument/2006/relationships" id="261" r:id="R998f0d3353804706"/>
    <p:sldId xmlns:r="http://schemas.openxmlformats.org/officeDocument/2006/relationships" id="262" r:id="R157f861bae9744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9b8501fc914b55" /><Relationship Type="http://schemas.openxmlformats.org/officeDocument/2006/relationships/slide" Target="/ppt/slides/slide1.xml" Id="R9a8f31a4eeb34dd1" /><Relationship Type="http://schemas.openxmlformats.org/officeDocument/2006/relationships/slide" Target="/ppt/slides/slide2.xml" Id="R62083911d387418e" /><Relationship Type="http://schemas.openxmlformats.org/officeDocument/2006/relationships/slide" Target="/ppt/slides/slide3.xml" Id="R85c5dcf769da4dac" /><Relationship Type="http://schemas.openxmlformats.org/officeDocument/2006/relationships/slide" Target="/ppt/slides/slide4.xml" Id="Rbd868f1eff0d4589" /><Relationship Type="http://schemas.openxmlformats.org/officeDocument/2006/relationships/slide" Target="/ppt/slides/slide5.xml" Id="R6ec6925fed044fa9" /><Relationship Type="http://schemas.openxmlformats.org/officeDocument/2006/relationships/slide" Target="/ppt/slides/slide6.xml" Id="R998f0d3353804706" /><Relationship Type="http://schemas.openxmlformats.org/officeDocument/2006/relationships/slide" Target="/ppt/slides/slide7.xml" Id="R157f861bae9744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06901ec11b49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ea8be51e864525" /><Relationship Type="http://schemas.openxmlformats.org/officeDocument/2006/relationships/theme" Target="/ppt/slideMasters/theme/theme1.xml" Id="R0c351198a3da47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ea8be51e8645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5323c92a346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f64b3cdba54a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915e796c604b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0fd5dc24b41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d7231b5d049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13e0b6aa854c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2dfaf3a4b549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1 883 380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205 689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24 333 845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26 460 834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HOLTER-SØRENSEN  –  29,2 %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TORJUSSEN  –  16,3 %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TORJUSSEN  –  16,3 %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ØSTGAARD  –  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ELISE ØSTGAARD  –  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HOLTER-SØRENSEN ØSTGAARD  –  8,9 %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Bygdøy allé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12 10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933 687 821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LISE AS</a:t>
            </a:r>
          </a:p>
        </p:txBody>
      </p:sp>
    </p:spTree>
  </p:cSld>
  <p:clrMapOvr>
    <a:masterClrMapping xmlns:a="http://schemas.openxmlformats.org/drawingml/2006/main"/>
  </p:clrMapOvr>
</p:sld>
</file>