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5d006bcf0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37c1f9abf400b"/>
  </p:sldMasterIdLst>
  <p:sldIdLst>
    <p:sldId xmlns:r="http://schemas.openxmlformats.org/officeDocument/2006/relationships" id="256" r:id="R8162906322884f9f"/>
    <p:sldId xmlns:r="http://schemas.openxmlformats.org/officeDocument/2006/relationships" id="257" r:id="R25312a74b50b471d"/>
    <p:sldId xmlns:r="http://schemas.openxmlformats.org/officeDocument/2006/relationships" id="258" r:id="R7a3bf8d87d7749f7"/>
    <p:sldId xmlns:r="http://schemas.openxmlformats.org/officeDocument/2006/relationships" id="259" r:id="Rc80e9d665528427c"/>
    <p:sldId xmlns:r="http://schemas.openxmlformats.org/officeDocument/2006/relationships" id="260" r:id="R3c9cfcdc8b8e448f"/>
    <p:sldId xmlns:r="http://schemas.openxmlformats.org/officeDocument/2006/relationships" id="261" r:id="R9767af6234b94f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37c1f9abf400b" /><Relationship Type="http://schemas.openxmlformats.org/officeDocument/2006/relationships/slide" Target="/ppt/slides/slide1.xml" Id="R8162906322884f9f" /><Relationship Type="http://schemas.openxmlformats.org/officeDocument/2006/relationships/slide" Target="/ppt/slides/slide2.xml" Id="R25312a74b50b471d" /><Relationship Type="http://schemas.openxmlformats.org/officeDocument/2006/relationships/slide" Target="/ppt/slides/slide3.xml" Id="R7a3bf8d87d7749f7" /><Relationship Type="http://schemas.openxmlformats.org/officeDocument/2006/relationships/slide" Target="/ppt/slides/slide4.xml" Id="Rc80e9d665528427c" /><Relationship Type="http://schemas.openxmlformats.org/officeDocument/2006/relationships/slide" Target="/ppt/slides/slide5.xml" Id="R3c9cfcdc8b8e448f" /><Relationship Type="http://schemas.openxmlformats.org/officeDocument/2006/relationships/slide" Target="/ppt/slides/slide6.xml" Id="R9767af6234b94f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825b72409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75044a3b4430a" /><Relationship Type="http://schemas.openxmlformats.org/officeDocument/2006/relationships/theme" Target="/ppt/slideMasters/theme/theme1.xml" Id="R001c3123bdbd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75044a3b4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951a0c12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8c8102e9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964f5ce4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a7674d9a8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f1d06bd9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25dabea13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SUMMIT ALPHA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Treschows gate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