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2ae2263dd48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80e00e0394bb2"/>
  </p:sldMasterIdLst>
  <p:sldIdLst>
    <p:sldId xmlns:r="http://schemas.openxmlformats.org/officeDocument/2006/relationships" id="256" r:id="Ra7bb078cc3c843e9"/>
    <p:sldId xmlns:r="http://schemas.openxmlformats.org/officeDocument/2006/relationships" id="257" r:id="R84ef104546864a1d"/>
    <p:sldId xmlns:r="http://schemas.openxmlformats.org/officeDocument/2006/relationships" id="258" r:id="R9ae8eb5339bf475c"/>
    <p:sldId xmlns:r="http://schemas.openxmlformats.org/officeDocument/2006/relationships" id="259" r:id="R5c666429fb8442fb"/>
    <p:sldId xmlns:r="http://schemas.openxmlformats.org/officeDocument/2006/relationships" id="260" r:id="R32107c1064664f77"/>
    <p:sldId xmlns:r="http://schemas.openxmlformats.org/officeDocument/2006/relationships" id="261" r:id="Ra36bed4bdef54c20"/>
    <p:sldId xmlns:r="http://schemas.openxmlformats.org/officeDocument/2006/relationships" id="262" r:id="R274a8c3c6a9c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80e00e0394bb2" /><Relationship Type="http://schemas.openxmlformats.org/officeDocument/2006/relationships/slide" Target="/ppt/slides/slide1.xml" Id="Ra7bb078cc3c843e9" /><Relationship Type="http://schemas.openxmlformats.org/officeDocument/2006/relationships/slide" Target="/ppt/slides/slide2.xml" Id="R84ef104546864a1d" /><Relationship Type="http://schemas.openxmlformats.org/officeDocument/2006/relationships/slide" Target="/ppt/slides/slide3.xml" Id="R9ae8eb5339bf475c" /><Relationship Type="http://schemas.openxmlformats.org/officeDocument/2006/relationships/slide" Target="/ppt/slides/slide4.xml" Id="R5c666429fb8442fb" /><Relationship Type="http://schemas.openxmlformats.org/officeDocument/2006/relationships/slide" Target="/ppt/slides/slide5.xml" Id="R32107c1064664f77" /><Relationship Type="http://schemas.openxmlformats.org/officeDocument/2006/relationships/slide" Target="/ppt/slides/slide6.xml" Id="Ra36bed4bdef54c20" /><Relationship Type="http://schemas.openxmlformats.org/officeDocument/2006/relationships/slide" Target="/ppt/slides/slide7.xml" Id="R274a8c3c6a9c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8685b5a47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b95f0927432d" /><Relationship Type="http://schemas.openxmlformats.org/officeDocument/2006/relationships/theme" Target="/ppt/slideMasters/theme/theme1.xml" Id="Rd6dfc99be99e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9b95f0927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c3680287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bb1ccf3df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c806fe31b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f1e88752f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3c2ddc53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0f50966645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274f83a4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SUMMIT ALPHA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SUMMIT ALPHA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−1 103 869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32 052 677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32 642 484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HAALANDS HOLDING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BEGANA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ØVREVIK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TINOVA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BALLABROMBIR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SUMMIT ALPHA HOLDING AS</a:t>
            </a:r>
          </a:p>
        </p:txBody>
      </p:sp>
    </p:spTree>
  </p:cSld>
  <p:clrMapOvr>
    <a:masterClrMapping xmlns:a="http://schemas.openxmlformats.org/drawingml/2006/main"/>
  </p:clrMapOvr>
</p:sld>
</file>