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30225bb6c24f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9b156c61942c3"/>
  </p:sldMasterIdLst>
  <p:sldIdLst>
    <p:sldId xmlns:r="http://schemas.openxmlformats.org/officeDocument/2006/relationships" id="256" r:id="Refc9ec78084a450b"/>
    <p:sldId xmlns:r="http://schemas.openxmlformats.org/officeDocument/2006/relationships" id="257" r:id="R1fb17bab675d4a72"/>
    <p:sldId xmlns:r="http://schemas.openxmlformats.org/officeDocument/2006/relationships" id="258" r:id="R9b3c03e468dc4275"/>
    <p:sldId xmlns:r="http://schemas.openxmlformats.org/officeDocument/2006/relationships" id="259" r:id="R5526fcc58c714b8b"/>
    <p:sldId xmlns:r="http://schemas.openxmlformats.org/officeDocument/2006/relationships" id="260" r:id="Recd404ba960f4899"/>
    <p:sldId xmlns:r="http://schemas.openxmlformats.org/officeDocument/2006/relationships" id="261" r:id="R417b199b1a7f4e68"/>
    <p:sldId xmlns:r="http://schemas.openxmlformats.org/officeDocument/2006/relationships" id="262" r:id="Re714fbea7175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9b156c61942c3" /><Relationship Type="http://schemas.openxmlformats.org/officeDocument/2006/relationships/slide" Target="/ppt/slides/slide1.xml" Id="Refc9ec78084a450b" /><Relationship Type="http://schemas.openxmlformats.org/officeDocument/2006/relationships/slide" Target="/ppt/slides/slide2.xml" Id="R1fb17bab675d4a72" /><Relationship Type="http://schemas.openxmlformats.org/officeDocument/2006/relationships/slide" Target="/ppt/slides/slide3.xml" Id="R9b3c03e468dc4275" /><Relationship Type="http://schemas.openxmlformats.org/officeDocument/2006/relationships/slide" Target="/ppt/slides/slide4.xml" Id="R5526fcc58c714b8b" /><Relationship Type="http://schemas.openxmlformats.org/officeDocument/2006/relationships/slide" Target="/ppt/slides/slide5.xml" Id="Recd404ba960f4899" /><Relationship Type="http://schemas.openxmlformats.org/officeDocument/2006/relationships/slide" Target="/ppt/slides/slide6.xml" Id="R417b199b1a7f4e68" /><Relationship Type="http://schemas.openxmlformats.org/officeDocument/2006/relationships/slide" Target="/ppt/slides/slide7.xml" Id="Re714fbea7175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8a30dcc7c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20097a9b24b0e" /><Relationship Type="http://schemas.openxmlformats.org/officeDocument/2006/relationships/theme" Target="/ppt/slideMasters/theme/theme1.xml" Id="R5a67586cc66f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e20097a9b24b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dc5cb7f224d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2c97403c047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5c2ad79bd43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28cf5fbf84b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77fd1e283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d9dfc95b848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174a01f5d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3 978 300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−9 434 179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−2 580 999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163 575 105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872 087 516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 VII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933 727 424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