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d4697e3ea04b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2c5b8883364502"/>
  </p:sldMasterIdLst>
  <p:sldIdLst>
    <p:sldId xmlns:r="http://schemas.openxmlformats.org/officeDocument/2006/relationships" id="256" r:id="R6415c0de5712497f"/>
    <p:sldId xmlns:r="http://schemas.openxmlformats.org/officeDocument/2006/relationships" id="257" r:id="R3988a907115c4262"/>
    <p:sldId xmlns:r="http://schemas.openxmlformats.org/officeDocument/2006/relationships" id="258" r:id="R9670f118125b4635"/>
    <p:sldId xmlns:r="http://schemas.openxmlformats.org/officeDocument/2006/relationships" id="259" r:id="Rf2d74c9169b341f4"/>
    <p:sldId xmlns:r="http://schemas.openxmlformats.org/officeDocument/2006/relationships" id="260" r:id="R1b6ef8ae2a6846c1"/>
    <p:sldId xmlns:r="http://schemas.openxmlformats.org/officeDocument/2006/relationships" id="261" r:id="R8ca6a716eb3643e9"/>
    <p:sldId xmlns:r="http://schemas.openxmlformats.org/officeDocument/2006/relationships" id="262" r:id="Rf2614bc4527b4f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2c5b8883364502" /><Relationship Type="http://schemas.openxmlformats.org/officeDocument/2006/relationships/slide" Target="/ppt/slides/slide1.xml" Id="R6415c0de5712497f" /><Relationship Type="http://schemas.openxmlformats.org/officeDocument/2006/relationships/slide" Target="/ppt/slides/slide2.xml" Id="R3988a907115c4262" /><Relationship Type="http://schemas.openxmlformats.org/officeDocument/2006/relationships/slide" Target="/ppt/slides/slide3.xml" Id="R9670f118125b4635" /><Relationship Type="http://schemas.openxmlformats.org/officeDocument/2006/relationships/slide" Target="/ppt/slides/slide4.xml" Id="Rf2d74c9169b341f4" /><Relationship Type="http://schemas.openxmlformats.org/officeDocument/2006/relationships/slide" Target="/ppt/slides/slide5.xml" Id="R1b6ef8ae2a6846c1" /><Relationship Type="http://schemas.openxmlformats.org/officeDocument/2006/relationships/slide" Target="/ppt/slides/slide6.xml" Id="R8ca6a716eb3643e9" /><Relationship Type="http://schemas.openxmlformats.org/officeDocument/2006/relationships/slide" Target="/ppt/slides/slide7.xml" Id="Rf2614bc4527b4f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ac8cc27714c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713114d03470e" /><Relationship Type="http://schemas.openxmlformats.org/officeDocument/2006/relationships/theme" Target="/ppt/slideMasters/theme/theme1.xml" Id="Re0f62bd360ab47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b713114d0347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da452db0c4f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3e703cb624a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f9e4a21f84a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48233d3bb42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ccdfcaf9040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0c1295c3243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eec4a19d343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ALLSTAD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ALLSTAD KAPITALFORVALTNING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118 638 000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3 086 324 000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3 155 520 000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933 730 018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