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5a37e44af29480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bd9d7366ccd49fe"/>
  </p:sldMasterIdLst>
  <p:sldIdLst>
    <p:sldId xmlns:r="http://schemas.openxmlformats.org/officeDocument/2006/relationships" id="256" r:id="R8350be0fcc004e85"/>
    <p:sldId xmlns:r="http://schemas.openxmlformats.org/officeDocument/2006/relationships" id="257" r:id="R6a91672ae6834447"/>
    <p:sldId xmlns:r="http://schemas.openxmlformats.org/officeDocument/2006/relationships" id="258" r:id="R7d64e77df31d4b08"/>
    <p:sldId xmlns:r="http://schemas.openxmlformats.org/officeDocument/2006/relationships" id="259" r:id="R5987031fc4654c6a"/>
    <p:sldId xmlns:r="http://schemas.openxmlformats.org/officeDocument/2006/relationships" id="260" r:id="R0a2ece0a58ab47d3"/>
    <p:sldId xmlns:r="http://schemas.openxmlformats.org/officeDocument/2006/relationships" id="261" r:id="R6171f0bf771e4556"/>
    <p:sldId xmlns:r="http://schemas.openxmlformats.org/officeDocument/2006/relationships" id="262" r:id="R5a13d6a79dcf493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bd9d7366ccd49fe" /><Relationship Type="http://schemas.openxmlformats.org/officeDocument/2006/relationships/slide" Target="/ppt/slides/slide1.xml" Id="R8350be0fcc004e85" /><Relationship Type="http://schemas.openxmlformats.org/officeDocument/2006/relationships/slide" Target="/ppt/slides/slide2.xml" Id="R6a91672ae6834447" /><Relationship Type="http://schemas.openxmlformats.org/officeDocument/2006/relationships/slide" Target="/ppt/slides/slide3.xml" Id="R7d64e77df31d4b08" /><Relationship Type="http://schemas.openxmlformats.org/officeDocument/2006/relationships/slide" Target="/ppt/slides/slide4.xml" Id="R5987031fc4654c6a" /><Relationship Type="http://schemas.openxmlformats.org/officeDocument/2006/relationships/slide" Target="/ppt/slides/slide5.xml" Id="R0a2ece0a58ab47d3" /><Relationship Type="http://schemas.openxmlformats.org/officeDocument/2006/relationships/slide" Target="/ppt/slides/slide6.xml" Id="R6171f0bf771e4556" /><Relationship Type="http://schemas.openxmlformats.org/officeDocument/2006/relationships/slide" Target="/ppt/slides/slide7.xml" Id="R5a13d6a79dcf493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f6f645daf57439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f4a6ae2e88d48fd" /><Relationship Type="http://schemas.openxmlformats.org/officeDocument/2006/relationships/theme" Target="/ppt/slideMasters/theme/theme1.xml" Id="R0c240f9232ba407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f4a6ae2e88d48f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09f3235db8c4db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478be0df76e493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d2a46d2e38a4f4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6760ab98f14478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1408079386b4e2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0c330fe9946495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ed740c511ee40b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2RVE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2RVE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2RVE HOLDING AS ble etablert [år] og holder til i Soknedal.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2RVE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2RVE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2RVE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−148 401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356 158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10 311 430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11 022 036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2RVE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KJELL ARNE TORVE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2RVE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Bakkhåggån 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7288 Soknedal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933 741 257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2RVE HOLDING AS</a:t>
            </a:r>
          </a:p>
        </p:txBody>
      </p:sp>
    </p:spTree>
  </p:cSld>
  <p:clrMapOvr>
    <a:masterClrMapping xmlns:a="http://schemas.openxmlformats.org/drawingml/2006/main"/>
  </p:clrMapOvr>
</p:sld>
</file>