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077672c8fd04424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6ae5533e8c884ad5"/>
  </p:sldMasterIdLst>
  <p:sldIdLst>
    <p:sldId xmlns:r="http://schemas.openxmlformats.org/officeDocument/2006/relationships" id="256" r:id="Rc373cd92fe2f4e52"/>
    <p:sldId xmlns:r="http://schemas.openxmlformats.org/officeDocument/2006/relationships" id="257" r:id="R503335e9c46a4aa3"/>
    <p:sldId xmlns:r="http://schemas.openxmlformats.org/officeDocument/2006/relationships" id="258" r:id="R371502a5f68b4ef9"/>
    <p:sldId xmlns:r="http://schemas.openxmlformats.org/officeDocument/2006/relationships" id="259" r:id="Rdfc992161d554565"/>
    <p:sldId xmlns:r="http://schemas.openxmlformats.org/officeDocument/2006/relationships" id="260" r:id="R118c9825afbd4367"/>
    <p:sldId xmlns:r="http://schemas.openxmlformats.org/officeDocument/2006/relationships" id="261" r:id="Rc32f94770a75483c"/>
    <p:sldId xmlns:r="http://schemas.openxmlformats.org/officeDocument/2006/relationships" id="262" r:id="R76d40d44daf74c41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ae5533e8c884ad5" /><Relationship Type="http://schemas.openxmlformats.org/officeDocument/2006/relationships/slide" Target="/ppt/slides/slide1.xml" Id="Rc373cd92fe2f4e52" /><Relationship Type="http://schemas.openxmlformats.org/officeDocument/2006/relationships/slide" Target="/ppt/slides/slide2.xml" Id="R503335e9c46a4aa3" /><Relationship Type="http://schemas.openxmlformats.org/officeDocument/2006/relationships/slide" Target="/ppt/slides/slide3.xml" Id="R371502a5f68b4ef9" /><Relationship Type="http://schemas.openxmlformats.org/officeDocument/2006/relationships/slide" Target="/ppt/slides/slide4.xml" Id="Rdfc992161d554565" /><Relationship Type="http://schemas.openxmlformats.org/officeDocument/2006/relationships/slide" Target="/ppt/slides/slide5.xml" Id="R118c9825afbd4367" /><Relationship Type="http://schemas.openxmlformats.org/officeDocument/2006/relationships/slide" Target="/ppt/slides/slide6.xml" Id="Rc32f94770a75483c" /><Relationship Type="http://schemas.openxmlformats.org/officeDocument/2006/relationships/slide" Target="/ppt/slides/slide7.xml" Id="R76d40d44daf74c41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9bf7d5969cb4c54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fa87687d9554078" /><Relationship Type="http://schemas.openxmlformats.org/officeDocument/2006/relationships/theme" Target="/ppt/slideMasters/theme/theme1.xml" Id="Rfe1ab279dd92492f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ffa87687d955407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c9256c147804ab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af2f95e139d4aa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80f2addcb2c4b80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426e480785645f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43840ab469242d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88fec7c2b22408c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4664e105c27495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CASUST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CASUST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CASUST INVEST AS ble etablert [år] og holder til i Fjell.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CASUST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CASUST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CASUST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−23 790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16 210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40 419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1 662 419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CASUST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BENT MAGNAR TJONG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CASUST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Bent Magnar Tjong, Skogsfjellvegen 33A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5357 Fjell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933 749 924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CASUST INVEST AS</a:t>
            </a:r>
          </a:p>
        </p:txBody>
      </p:sp>
    </p:spTree>
  </p:cSld>
  <p:clrMapOvr>
    <a:masterClrMapping xmlns:a="http://schemas.openxmlformats.org/drawingml/2006/main"/>
  </p:clrMapOvr>
</p:sld>
</file>