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4d48e01ff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5eec153c44340"/>
  </p:sldMasterIdLst>
  <p:sldIdLst>
    <p:sldId xmlns:r="http://schemas.openxmlformats.org/officeDocument/2006/relationships" id="256" r:id="Rcd49d7ca78a14a6d"/>
    <p:sldId xmlns:r="http://schemas.openxmlformats.org/officeDocument/2006/relationships" id="257" r:id="R74a423b20c044af1"/>
    <p:sldId xmlns:r="http://schemas.openxmlformats.org/officeDocument/2006/relationships" id="258" r:id="Rb10f7b2f1a1a40bd"/>
    <p:sldId xmlns:r="http://schemas.openxmlformats.org/officeDocument/2006/relationships" id="259" r:id="R2d9a1b9465114380"/>
    <p:sldId xmlns:r="http://schemas.openxmlformats.org/officeDocument/2006/relationships" id="260" r:id="Rccf4a3eed4fe4412"/>
    <p:sldId xmlns:r="http://schemas.openxmlformats.org/officeDocument/2006/relationships" id="261" r:id="R08fdf1df68ba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5eec153c44340" /><Relationship Type="http://schemas.openxmlformats.org/officeDocument/2006/relationships/slide" Target="/ppt/slides/slide1.xml" Id="Rcd49d7ca78a14a6d" /><Relationship Type="http://schemas.openxmlformats.org/officeDocument/2006/relationships/slide" Target="/ppt/slides/slide2.xml" Id="R74a423b20c044af1" /><Relationship Type="http://schemas.openxmlformats.org/officeDocument/2006/relationships/slide" Target="/ppt/slides/slide3.xml" Id="Rb10f7b2f1a1a40bd" /><Relationship Type="http://schemas.openxmlformats.org/officeDocument/2006/relationships/slide" Target="/ppt/slides/slide4.xml" Id="R2d9a1b9465114380" /><Relationship Type="http://schemas.openxmlformats.org/officeDocument/2006/relationships/slide" Target="/ppt/slides/slide5.xml" Id="Rccf4a3eed4fe4412" /><Relationship Type="http://schemas.openxmlformats.org/officeDocument/2006/relationships/slide" Target="/ppt/slides/slide6.xml" Id="R08fdf1df68ba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9832b0587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e76628fb4695" /><Relationship Type="http://schemas.openxmlformats.org/officeDocument/2006/relationships/theme" Target="/ppt/slideMasters/theme/theme1.xml" Id="R133daf756592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3e76628fb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f531d41e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57e33e75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8c962df8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d100c87f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3ffabd5e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dcf03e20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