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9aa3e03a9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5241e11b94f84"/>
  </p:sldMasterIdLst>
  <p:sldIdLst>
    <p:sldId xmlns:r="http://schemas.openxmlformats.org/officeDocument/2006/relationships" id="256" r:id="Ra6f4e5fa47794547"/>
    <p:sldId xmlns:r="http://schemas.openxmlformats.org/officeDocument/2006/relationships" id="257" r:id="Ra17562d57e614ed1"/>
    <p:sldId xmlns:r="http://schemas.openxmlformats.org/officeDocument/2006/relationships" id="258" r:id="Rf2374f4e86cc42f0"/>
    <p:sldId xmlns:r="http://schemas.openxmlformats.org/officeDocument/2006/relationships" id="259" r:id="R3b347333acd64a8c"/>
    <p:sldId xmlns:r="http://schemas.openxmlformats.org/officeDocument/2006/relationships" id="260" r:id="R80167f69729b4437"/>
    <p:sldId xmlns:r="http://schemas.openxmlformats.org/officeDocument/2006/relationships" id="261" r:id="R379d2e8ed30e474d"/>
    <p:sldId xmlns:r="http://schemas.openxmlformats.org/officeDocument/2006/relationships" id="262" r:id="R0c6d1fd71329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5241e11b94f84" /><Relationship Type="http://schemas.openxmlformats.org/officeDocument/2006/relationships/slide" Target="/ppt/slides/slide1.xml" Id="Ra6f4e5fa47794547" /><Relationship Type="http://schemas.openxmlformats.org/officeDocument/2006/relationships/slide" Target="/ppt/slides/slide2.xml" Id="Ra17562d57e614ed1" /><Relationship Type="http://schemas.openxmlformats.org/officeDocument/2006/relationships/slide" Target="/ppt/slides/slide3.xml" Id="Rf2374f4e86cc42f0" /><Relationship Type="http://schemas.openxmlformats.org/officeDocument/2006/relationships/slide" Target="/ppt/slides/slide4.xml" Id="R3b347333acd64a8c" /><Relationship Type="http://schemas.openxmlformats.org/officeDocument/2006/relationships/slide" Target="/ppt/slides/slide5.xml" Id="R80167f69729b4437" /><Relationship Type="http://schemas.openxmlformats.org/officeDocument/2006/relationships/slide" Target="/ppt/slides/slide6.xml" Id="R379d2e8ed30e474d" /><Relationship Type="http://schemas.openxmlformats.org/officeDocument/2006/relationships/slide" Target="/ppt/slides/slide7.xml" Id="R0c6d1fd71329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d685e8618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69bf6e094878" /><Relationship Type="http://schemas.openxmlformats.org/officeDocument/2006/relationships/theme" Target="/ppt/slideMasters/theme/theme1.xml" Id="R87047f7cd760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769bf6e09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5456a138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6e098c73c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9b76b6bc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82c81d02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badaf92a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999fde5c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bc7236a2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24 144 551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197 937 750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211 892 427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SLAATTUN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933 812 596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JOSSEN AS</a:t>
            </a:r>
          </a:p>
        </p:txBody>
      </p:sp>
    </p:spTree>
  </p:cSld>
  <p:clrMapOvr>
    <a:masterClrMapping xmlns:a="http://schemas.openxmlformats.org/drawingml/2006/main"/>
  </p:clrMapOvr>
</p:sld>
</file>