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92729243244c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16a67bcdc24127"/>
  </p:sldMasterIdLst>
  <p:sldIdLst>
    <p:sldId xmlns:r="http://schemas.openxmlformats.org/officeDocument/2006/relationships" id="256" r:id="R2ef1935eeafc4935"/>
    <p:sldId xmlns:r="http://schemas.openxmlformats.org/officeDocument/2006/relationships" id="257" r:id="R0558825666784eb9"/>
    <p:sldId xmlns:r="http://schemas.openxmlformats.org/officeDocument/2006/relationships" id="258" r:id="R25d51e47acde4ec1"/>
    <p:sldId xmlns:r="http://schemas.openxmlformats.org/officeDocument/2006/relationships" id="259" r:id="Rac42c347a27746b6"/>
    <p:sldId xmlns:r="http://schemas.openxmlformats.org/officeDocument/2006/relationships" id="260" r:id="R2950c11a6d374720"/>
    <p:sldId xmlns:r="http://schemas.openxmlformats.org/officeDocument/2006/relationships" id="261" r:id="Rcc21d784c15b46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16a67bcdc24127" /><Relationship Type="http://schemas.openxmlformats.org/officeDocument/2006/relationships/slide" Target="/ppt/slides/slide1.xml" Id="R2ef1935eeafc4935" /><Relationship Type="http://schemas.openxmlformats.org/officeDocument/2006/relationships/slide" Target="/ppt/slides/slide2.xml" Id="R0558825666784eb9" /><Relationship Type="http://schemas.openxmlformats.org/officeDocument/2006/relationships/slide" Target="/ppt/slides/slide3.xml" Id="R25d51e47acde4ec1" /><Relationship Type="http://schemas.openxmlformats.org/officeDocument/2006/relationships/slide" Target="/ppt/slides/slide4.xml" Id="Rac42c347a27746b6" /><Relationship Type="http://schemas.openxmlformats.org/officeDocument/2006/relationships/slide" Target="/ppt/slides/slide5.xml" Id="R2950c11a6d374720" /><Relationship Type="http://schemas.openxmlformats.org/officeDocument/2006/relationships/slide" Target="/ppt/slides/slide6.xml" Id="Rcc21d784c15b46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b31c11597b43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57d6d4550414b" /><Relationship Type="http://schemas.openxmlformats.org/officeDocument/2006/relationships/theme" Target="/ppt/slideMasters/theme/theme1.xml" Id="R858f05e42c2d45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657d6d455041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f6fd8f8e344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8ad39421947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ec30ffcb340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1547d91d04d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439b44f4243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47d2c21dd47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INVESTCO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INVESTCO ACCOUNTING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297 250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158 892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Anette Burum, Vollsveien 208A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933 813 851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