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de0fb0050947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48ae65d6c4d40"/>
  </p:sldMasterIdLst>
  <p:sldIdLst>
    <p:sldId xmlns:r="http://schemas.openxmlformats.org/officeDocument/2006/relationships" id="256" r:id="R60036f3814244444"/>
    <p:sldId xmlns:r="http://schemas.openxmlformats.org/officeDocument/2006/relationships" id="257" r:id="Rce52a55250da4cfb"/>
    <p:sldId xmlns:r="http://schemas.openxmlformats.org/officeDocument/2006/relationships" id="258" r:id="R97b670df61804bcc"/>
    <p:sldId xmlns:r="http://schemas.openxmlformats.org/officeDocument/2006/relationships" id="259" r:id="R2814f635df8141e8"/>
    <p:sldId xmlns:r="http://schemas.openxmlformats.org/officeDocument/2006/relationships" id="260" r:id="Ra1f62c8cd79740eb"/>
    <p:sldId xmlns:r="http://schemas.openxmlformats.org/officeDocument/2006/relationships" id="261" r:id="Rf673b0ca3bcb4191"/>
    <p:sldId xmlns:r="http://schemas.openxmlformats.org/officeDocument/2006/relationships" id="262" r:id="R01292a203ba642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48ae65d6c4d40" /><Relationship Type="http://schemas.openxmlformats.org/officeDocument/2006/relationships/slide" Target="/ppt/slides/slide1.xml" Id="R60036f3814244444" /><Relationship Type="http://schemas.openxmlformats.org/officeDocument/2006/relationships/slide" Target="/ppt/slides/slide2.xml" Id="Rce52a55250da4cfb" /><Relationship Type="http://schemas.openxmlformats.org/officeDocument/2006/relationships/slide" Target="/ppt/slides/slide3.xml" Id="R97b670df61804bcc" /><Relationship Type="http://schemas.openxmlformats.org/officeDocument/2006/relationships/slide" Target="/ppt/slides/slide4.xml" Id="R2814f635df8141e8" /><Relationship Type="http://schemas.openxmlformats.org/officeDocument/2006/relationships/slide" Target="/ppt/slides/slide5.xml" Id="Ra1f62c8cd79740eb" /><Relationship Type="http://schemas.openxmlformats.org/officeDocument/2006/relationships/slide" Target="/ppt/slides/slide6.xml" Id="Rf673b0ca3bcb4191" /><Relationship Type="http://schemas.openxmlformats.org/officeDocument/2006/relationships/slide" Target="/ppt/slides/slide7.xml" Id="R01292a203ba642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b0199f2ec44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e4a1a54e64ff7" /><Relationship Type="http://schemas.openxmlformats.org/officeDocument/2006/relationships/theme" Target="/ppt/slideMasters/theme/theme1.xml" Id="Rc3e35649242446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8e4a1a54e64f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b572b2aca47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7b72890864f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2cffcf78b46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7eb7a58e746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47828068449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b7f781bf74e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f9ff7c6e74c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M2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M2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1 109 263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RØVIK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Julsundvegen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933 831 086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