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4e8f97fe1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4178a1ab04d36"/>
  </p:sldMasterIdLst>
  <p:sldIdLst>
    <p:sldId xmlns:r="http://schemas.openxmlformats.org/officeDocument/2006/relationships" id="256" r:id="Rca24f76e1ccf4dad"/>
    <p:sldId xmlns:r="http://schemas.openxmlformats.org/officeDocument/2006/relationships" id="257" r:id="R2f492654a9504d89"/>
    <p:sldId xmlns:r="http://schemas.openxmlformats.org/officeDocument/2006/relationships" id="258" r:id="R344ee1fbf16b4113"/>
    <p:sldId xmlns:r="http://schemas.openxmlformats.org/officeDocument/2006/relationships" id="259" r:id="Ref7db2f76d5c4651"/>
    <p:sldId xmlns:r="http://schemas.openxmlformats.org/officeDocument/2006/relationships" id="260" r:id="R7b3c4789d1484ba7"/>
    <p:sldId xmlns:r="http://schemas.openxmlformats.org/officeDocument/2006/relationships" id="261" r:id="R7992c38c193e4b48"/>
    <p:sldId xmlns:r="http://schemas.openxmlformats.org/officeDocument/2006/relationships" id="262" r:id="R372d177c04c3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4178a1ab04d36" /><Relationship Type="http://schemas.openxmlformats.org/officeDocument/2006/relationships/slide" Target="/ppt/slides/slide1.xml" Id="Rca24f76e1ccf4dad" /><Relationship Type="http://schemas.openxmlformats.org/officeDocument/2006/relationships/slide" Target="/ppt/slides/slide2.xml" Id="R2f492654a9504d89" /><Relationship Type="http://schemas.openxmlformats.org/officeDocument/2006/relationships/slide" Target="/ppt/slides/slide3.xml" Id="R344ee1fbf16b4113" /><Relationship Type="http://schemas.openxmlformats.org/officeDocument/2006/relationships/slide" Target="/ppt/slides/slide4.xml" Id="Ref7db2f76d5c4651" /><Relationship Type="http://schemas.openxmlformats.org/officeDocument/2006/relationships/slide" Target="/ppt/slides/slide5.xml" Id="R7b3c4789d1484ba7" /><Relationship Type="http://schemas.openxmlformats.org/officeDocument/2006/relationships/slide" Target="/ppt/slides/slide6.xml" Id="R7992c38c193e4b48" /><Relationship Type="http://schemas.openxmlformats.org/officeDocument/2006/relationships/slide" Target="/ppt/slides/slide7.xml" Id="R372d177c04c3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342109de64b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bc9c5241d47fd" /><Relationship Type="http://schemas.openxmlformats.org/officeDocument/2006/relationships/theme" Target="/ppt/slideMasters/theme/theme1.xml" Id="R8f049b0c8b1445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bc9c5241d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38487f8f8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eaf1158e3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f1c95524e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b64982b29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f412df0cd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5a23cd6c846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69281a9e8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3 022 382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ELIN URDAL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RAGNAR BAKKE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NINA URDAL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LAAGEN DAMPSKIBSSELSKAB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Treschows gate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933 904 016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