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e556c2f6824d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b676afb0c44087"/>
  </p:sldMasterIdLst>
  <p:sldIdLst>
    <p:sldId xmlns:r="http://schemas.openxmlformats.org/officeDocument/2006/relationships" id="256" r:id="R46a142f7741b4efe"/>
    <p:sldId xmlns:r="http://schemas.openxmlformats.org/officeDocument/2006/relationships" id="257" r:id="R7294c76a4c7c41f8"/>
    <p:sldId xmlns:r="http://schemas.openxmlformats.org/officeDocument/2006/relationships" id="258" r:id="R1fd98621a1994af6"/>
    <p:sldId xmlns:r="http://schemas.openxmlformats.org/officeDocument/2006/relationships" id="259" r:id="R550508ce99bb4212"/>
    <p:sldId xmlns:r="http://schemas.openxmlformats.org/officeDocument/2006/relationships" id="260" r:id="R21d5836e8dd847e2"/>
    <p:sldId xmlns:r="http://schemas.openxmlformats.org/officeDocument/2006/relationships" id="261" r:id="R776a642376cd45ea"/>
    <p:sldId xmlns:r="http://schemas.openxmlformats.org/officeDocument/2006/relationships" id="262" r:id="Rd590f1255c4f43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b676afb0c44087" /><Relationship Type="http://schemas.openxmlformats.org/officeDocument/2006/relationships/slide" Target="/ppt/slides/slide1.xml" Id="R46a142f7741b4efe" /><Relationship Type="http://schemas.openxmlformats.org/officeDocument/2006/relationships/slide" Target="/ppt/slides/slide2.xml" Id="R7294c76a4c7c41f8" /><Relationship Type="http://schemas.openxmlformats.org/officeDocument/2006/relationships/slide" Target="/ppt/slides/slide3.xml" Id="R1fd98621a1994af6" /><Relationship Type="http://schemas.openxmlformats.org/officeDocument/2006/relationships/slide" Target="/ppt/slides/slide4.xml" Id="R550508ce99bb4212" /><Relationship Type="http://schemas.openxmlformats.org/officeDocument/2006/relationships/slide" Target="/ppt/slides/slide5.xml" Id="R21d5836e8dd847e2" /><Relationship Type="http://schemas.openxmlformats.org/officeDocument/2006/relationships/slide" Target="/ppt/slides/slide6.xml" Id="R776a642376cd45ea" /><Relationship Type="http://schemas.openxmlformats.org/officeDocument/2006/relationships/slide" Target="/ppt/slides/slide7.xml" Id="Rd590f1255c4f43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15fe63b78943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39a814b34497c" /><Relationship Type="http://schemas.openxmlformats.org/officeDocument/2006/relationships/theme" Target="/ppt/slideMasters/theme/theme1.xml" Id="R4ab31529d33a47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639a814b3449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73a77411d48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75f2d8d4742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cdf771ce240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c23e88b9149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77231e2184f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5a6603e6547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a933ae54745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ULSTEIN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ULSTEIN REVISJON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4 302 905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1 827 632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1 424 773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1 592 686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3 464 501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BMF HOLDING AS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 FINANS AS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MORTEN FLØ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TOMAS HALLARÅKER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post@ulsteinrevisjon.no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www.ulsteinrevisjon.no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933 976 424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REVISJON AS</a:t>
            </a:r>
          </a:p>
        </p:txBody>
      </p:sp>
    </p:spTree>
  </p:cSld>
  <p:clrMapOvr>
    <a:masterClrMapping xmlns:a="http://schemas.openxmlformats.org/drawingml/2006/main"/>
  </p:clrMapOvr>
</p:sld>
</file>