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fa43a7169f41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58b3b61ade4835"/>
  </p:sldMasterIdLst>
  <p:sldIdLst>
    <p:sldId xmlns:r="http://schemas.openxmlformats.org/officeDocument/2006/relationships" id="256" r:id="R9afba32bda024f64"/>
    <p:sldId xmlns:r="http://schemas.openxmlformats.org/officeDocument/2006/relationships" id="257" r:id="Ra15ca213d2874f3e"/>
    <p:sldId xmlns:r="http://schemas.openxmlformats.org/officeDocument/2006/relationships" id="258" r:id="Rc3a39ad1186c4372"/>
    <p:sldId xmlns:r="http://schemas.openxmlformats.org/officeDocument/2006/relationships" id="259" r:id="R22dc7ac068124eff"/>
    <p:sldId xmlns:r="http://schemas.openxmlformats.org/officeDocument/2006/relationships" id="260" r:id="R76e5fb3c6e4f4152"/>
    <p:sldId xmlns:r="http://schemas.openxmlformats.org/officeDocument/2006/relationships" id="261" r:id="Rd6c175ae71a544b4"/>
    <p:sldId xmlns:r="http://schemas.openxmlformats.org/officeDocument/2006/relationships" id="262" r:id="R5a6108b991c94c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58b3b61ade4835" /><Relationship Type="http://schemas.openxmlformats.org/officeDocument/2006/relationships/slide" Target="/ppt/slides/slide1.xml" Id="R9afba32bda024f64" /><Relationship Type="http://schemas.openxmlformats.org/officeDocument/2006/relationships/slide" Target="/ppt/slides/slide2.xml" Id="Ra15ca213d2874f3e" /><Relationship Type="http://schemas.openxmlformats.org/officeDocument/2006/relationships/slide" Target="/ppt/slides/slide3.xml" Id="Rc3a39ad1186c4372" /><Relationship Type="http://schemas.openxmlformats.org/officeDocument/2006/relationships/slide" Target="/ppt/slides/slide4.xml" Id="R22dc7ac068124eff" /><Relationship Type="http://schemas.openxmlformats.org/officeDocument/2006/relationships/slide" Target="/ppt/slides/slide5.xml" Id="R76e5fb3c6e4f4152" /><Relationship Type="http://schemas.openxmlformats.org/officeDocument/2006/relationships/slide" Target="/ppt/slides/slide6.xml" Id="Rd6c175ae71a544b4" /><Relationship Type="http://schemas.openxmlformats.org/officeDocument/2006/relationships/slide" Target="/ppt/slides/slide7.xml" Id="R5a6108b991c94c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8c592dfb7945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4785c99d1040da" /><Relationship Type="http://schemas.openxmlformats.org/officeDocument/2006/relationships/theme" Target="/ppt/slideMasters/theme/theme1.xml" Id="Re6926716928244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4785c99d1040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9567244f0544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6734c956dc42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32f465487245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2c1c56017a41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638be9558741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6a9ee90954b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7f5070f38147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HALL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 FINANS AS ble etablert [år] og holder til i Volda.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17 303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TOMAS HALLARÅKER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Vikebygdvegen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6104 Volda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934 014 421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 FINANS AS</a:t>
            </a:r>
          </a:p>
        </p:txBody>
      </p:sp>
    </p:spTree>
  </p:cSld>
  <p:clrMapOvr>
    <a:masterClrMapping xmlns:a="http://schemas.openxmlformats.org/drawingml/2006/main"/>
  </p:clrMapOvr>
</p:sld>
</file>