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0a79deb43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db49ba6e046f0"/>
  </p:sldMasterIdLst>
  <p:sldIdLst>
    <p:sldId xmlns:r="http://schemas.openxmlformats.org/officeDocument/2006/relationships" id="256" r:id="Rf194fcfd1e7045c9"/>
    <p:sldId xmlns:r="http://schemas.openxmlformats.org/officeDocument/2006/relationships" id="257" r:id="R7f06708e62794999"/>
    <p:sldId xmlns:r="http://schemas.openxmlformats.org/officeDocument/2006/relationships" id="258" r:id="Rd866b00391dd42fd"/>
    <p:sldId xmlns:r="http://schemas.openxmlformats.org/officeDocument/2006/relationships" id="259" r:id="Rbd8afff1d3c1470a"/>
    <p:sldId xmlns:r="http://schemas.openxmlformats.org/officeDocument/2006/relationships" id="260" r:id="R71a469b6772a4571"/>
    <p:sldId xmlns:r="http://schemas.openxmlformats.org/officeDocument/2006/relationships" id="261" r:id="R98ff290dbd5f41e6"/>
    <p:sldId xmlns:r="http://schemas.openxmlformats.org/officeDocument/2006/relationships" id="262" r:id="Re55c30c0fa50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db49ba6e046f0" /><Relationship Type="http://schemas.openxmlformats.org/officeDocument/2006/relationships/slide" Target="/ppt/slides/slide1.xml" Id="Rf194fcfd1e7045c9" /><Relationship Type="http://schemas.openxmlformats.org/officeDocument/2006/relationships/slide" Target="/ppt/slides/slide2.xml" Id="R7f06708e62794999" /><Relationship Type="http://schemas.openxmlformats.org/officeDocument/2006/relationships/slide" Target="/ppt/slides/slide3.xml" Id="Rd866b00391dd42fd" /><Relationship Type="http://schemas.openxmlformats.org/officeDocument/2006/relationships/slide" Target="/ppt/slides/slide4.xml" Id="Rbd8afff1d3c1470a" /><Relationship Type="http://schemas.openxmlformats.org/officeDocument/2006/relationships/slide" Target="/ppt/slides/slide5.xml" Id="R71a469b6772a4571" /><Relationship Type="http://schemas.openxmlformats.org/officeDocument/2006/relationships/slide" Target="/ppt/slides/slide6.xml" Id="R98ff290dbd5f41e6" /><Relationship Type="http://schemas.openxmlformats.org/officeDocument/2006/relationships/slide" Target="/ppt/slides/slide7.xml" Id="Re55c30c0fa50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024a40981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963cfb614e8a" /><Relationship Type="http://schemas.openxmlformats.org/officeDocument/2006/relationships/theme" Target="/ppt/slideMasters/theme/theme1.xml" Id="Ra76f69b33434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5963cfb61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37cd6e98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e823cb96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1790855b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7f9f67eb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bba86d45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54c4c34f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d5495890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DEVOLD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