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a5ba35374d43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beeb9a60084116"/>
  </p:sldMasterIdLst>
  <p:sldIdLst>
    <p:sldId xmlns:r="http://schemas.openxmlformats.org/officeDocument/2006/relationships" id="256" r:id="Re45074ef32f84baf"/>
    <p:sldId xmlns:r="http://schemas.openxmlformats.org/officeDocument/2006/relationships" id="257" r:id="R59305b93bd934054"/>
    <p:sldId xmlns:r="http://schemas.openxmlformats.org/officeDocument/2006/relationships" id="258" r:id="Ra9f67ab12431476f"/>
    <p:sldId xmlns:r="http://schemas.openxmlformats.org/officeDocument/2006/relationships" id="259" r:id="R67b068e3493d47d7"/>
    <p:sldId xmlns:r="http://schemas.openxmlformats.org/officeDocument/2006/relationships" id="260" r:id="Rde3ee8f41e1144dd"/>
    <p:sldId xmlns:r="http://schemas.openxmlformats.org/officeDocument/2006/relationships" id="261" r:id="R81adb81347a94835"/>
    <p:sldId xmlns:r="http://schemas.openxmlformats.org/officeDocument/2006/relationships" id="262" r:id="R1d92f7b5a68946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eeb9a60084116" /><Relationship Type="http://schemas.openxmlformats.org/officeDocument/2006/relationships/slide" Target="/ppt/slides/slide1.xml" Id="Re45074ef32f84baf" /><Relationship Type="http://schemas.openxmlformats.org/officeDocument/2006/relationships/slide" Target="/ppt/slides/slide2.xml" Id="R59305b93bd934054" /><Relationship Type="http://schemas.openxmlformats.org/officeDocument/2006/relationships/slide" Target="/ppt/slides/slide3.xml" Id="Ra9f67ab12431476f" /><Relationship Type="http://schemas.openxmlformats.org/officeDocument/2006/relationships/slide" Target="/ppt/slides/slide4.xml" Id="R67b068e3493d47d7" /><Relationship Type="http://schemas.openxmlformats.org/officeDocument/2006/relationships/slide" Target="/ppt/slides/slide5.xml" Id="Rde3ee8f41e1144dd" /><Relationship Type="http://schemas.openxmlformats.org/officeDocument/2006/relationships/slide" Target="/ppt/slides/slide6.xml" Id="R81adb81347a94835" /><Relationship Type="http://schemas.openxmlformats.org/officeDocument/2006/relationships/slide" Target="/ppt/slides/slide7.xml" Id="R1d92f7b5a68946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7e183e68ee44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9987ac75347f1" /><Relationship Type="http://schemas.openxmlformats.org/officeDocument/2006/relationships/theme" Target="/ppt/slideMasters/theme/theme1.xml" Id="Rad23935643a943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a9987ac75347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617f3ea6744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65f91468a4d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4320ab0bd40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ad971f8d040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702ac0c3445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b57d818d44a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f785b90f24b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DEGERBY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DEGERBY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MIKAEL NEVANLINNA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3070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934 026 098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