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c7dd26f7ce4a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05bf15ef034269"/>
  </p:sldMasterIdLst>
  <p:sldIdLst>
    <p:sldId xmlns:r="http://schemas.openxmlformats.org/officeDocument/2006/relationships" id="256" r:id="R7ba7083238df492b"/>
    <p:sldId xmlns:r="http://schemas.openxmlformats.org/officeDocument/2006/relationships" id="257" r:id="Rf2bcec1069694f65"/>
    <p:sldId xmlns:r="http://schemas.openxmlformats.org/officeDocument/2006/relationships" id="258" r:id="R7c1839326f594db4"/>
    <p:sldId xmlns:r="http://schemas.openxmlformats.org/officeDocument/2006/relationships" id="259" r:id="R8493599946a64b0a"/>
    <p:sldId xmlns:r="http://schemas.openxmlformats.org/officeDocument/2006/relationships" id="260" r:id="R2566d50292ca48a6"/>
    <p:sldId xmlns:r="http://schemas.openxmlformats.org/officeDocument/2006/relationships" id="261" r:id="R695caa1f95424634"/>
    <p:sldId xmlns:r="http://schemas.openxmlformats.org/officeDocument/2006/relationships" id="262" r:id="R4f3284da8a3e4e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5bf15ef034269" /><Relationship Type="http://schemas.openxmlformats.org/officeDocument/2006/relationships/slide" Target="/ppt/slides/slide1.xml" Id="R7ba7083238df492b" /><Relationship Type="http://schemas.openxmlformats.org/officeDocument/2006/relationships/slide" Target="/ppt/slides/slide2.xml" Id="Rf2bcec1069694f65" /><Relationship Type="http://schemas.openxmlformats.org/officeDocument/2006/relationships/slide" Target="/ppt/slides/slide3.xml" Id="R7c1839326f594db4" /><Relationship Type="http://schemas.openxmlformats.org/officeDocument/2006/relationships/slide" Target="/ppt/slides/slide4.xml" Id="R8493599946a64b0a" /><Relationship Type="http://schemas.openxmlformats.org/officeDocument/2006/relationships/slide" Target="/ppt/slides/slide5.xml" Id="R2566d50292ca48a6" /><Relationship Type="http://schemas.openxmlformats.org/officeDocument/2006/relationships/slide" Target="/ppt/slides/slide6.xml" Id="R695caa1f95424634" /><Relationship Type="http://schemas.openxmlformats.org/officeDocument/2006/relationships/slide" Target="/ppt/slides/slide7.xml" Id="R4f3284da8a3e4e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427ec4955e48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ccc3037f34e64" /><Relationship Type="http://schemas.openxmlformats.org/officeDocument/2006/relationships/theme" Target="/ppt/slideMasters/theme/theme1.xml" Id="R52ddb5a470e443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4ccc3037f34e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db18bc25e40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04efbd29742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0f2bb214b47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4fc8e77664c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8af230e4945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b6cdf187a4b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4f2b4f43043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CC FORTUNE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FORTUNE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 FORTUNE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FORTUNE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FORTUNE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FORTUNE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375 363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3 847 466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8 640 685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FORTUNE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CHRISTOPHER CHONG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FORTUNE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72B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934 144 155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FORTUNE INVEST AS</a:t>
            </a:r>
          </a:p>
        </p:txBody>
      </p:sp>
    </p:spTree>
  </p:cSld>
  <p:clrMapOvr>
    <a:masterClrMapping xmlns:a="http://schemas.openxmlformats.org/drawingml/2006/main"/>
  </p:clrMapOvr>
</p:sld>
</file>