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3492097c2748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d9fac6695b4e52"/>
  </p:sldMasterIdLst>
  <p:sldIdLst>
    <p:sldId xmlns:r="http://schemas.openxmlformats.org/officeDocument/2006/relationships" id="256" r:id="Rad9f1b368e544c7d"/>
    <p:sldId xmlns:r="http://schemas.openxmlformats.org/officeDocument/2006/relationships" id="257" r:id="R46322cd833c94239"/>
    <p:sldId xmlns:r="http://schemas.openxmlformats.org/officeDocument/2006/relationships" id="258" r:id="Ra3d3281d539e428b"/>
    <p:sldId xmlns:r="http://schemas.openxmlformats.org/officeDocument/2006/relationships" id="259" r:id="Ra2bc57a1dcac4cdb"/>
    <p:sldId xmlns:r="http://schemas.openxmlformats.org/officeDocument/2006/relationships" id="260" r:id="R24dfd28ce6a94eb7"/>
    <p:sldId xmlns:r="http://schemas.openxmlformats.org/officeDocument/2006/relationships" id="261" r:id="R1ee484a661ee4ec3"/>
    <p:sldId xmlns:r="http://schemas.openxmlformats.org/officeDocument/2006/relationships" id="262" r:id="Rcb31343639774a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d9fac6695b4e52" /><Relationship Type="http://schemas.openxmlformats.org/officeDocument/2006/relationships/slide" Target="/ppt/slides/slide1.xml" Id="Rad9f1b368e544c7d" /><Relationship Type="http://schemas.openxmlformats.org/officeDocument/2006/relationships/slide" Target="/ppt/slides/slide2.xml" Id="R46322cd833c94239" /><Relationship Type="http://schemas.openxmlformats.org/officeDocument/2006/relationships/slide" Target="/ppt/slides/slide3.xml" Id="Ra3d3281d539e428b" /><Relationship Type="http://schemas.openxmlformats.org/officeDocument/2006/relationships/slide" Target="/ppt/slides/slide4.xml" Id="Ra2bc57a1dcac4cdb" /><Relationship Type="http://schemas.openxmlformats.org/officeDocument/2006/relationships/slide" Target="/ppt/slides/slide5.xml" Id="R24dfd28ce6a94eb7" /><Relationship Type="http://schemas.openxmlformats.org/officeDocument/2006/relationships/slide" Target="/ppt/slides/slide6.xml" Id="R1ee484a661ee4ec3" /><Relationship Type="http://schemas.openxmlformats.org/officeDocument/2006/relationships/slide" Target="/ppt/slides/slide7.xml" Id="Rcb31343639774a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8616d1eb947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5cf9a7569480e" /><Relationship Type="http://schemas.openxmlformats.org/officeDocument/2006/relationships/theme" Target="/ppt/slideMasters/theme/theme1.xml" Id="R0db5290df89f47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45cf9a7569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bbe44499c4b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59791b5e943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edac882f84e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b8527bd91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e3565dcdc4d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af826527d4d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bb8c6b9e940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HÅLOGALAND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HÅLOGALAND REVISJON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18 296 399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5 769 889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9 082 619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V.H.V INVEST AS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ALEKSANDER HANSSEN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MLC INVEST AS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MITS HOLDING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8514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934 147 014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HÅLOGALAND REVISJON AS</a:t>
            </a:r>
          </a:p>
        </p:txBody>
      </p:sp>
    </p:spTree>
  </p:cSld>
  <p:clrMapOvr>
    <a:masterClrMapping xmlns:a="http://schemas.openxmlformats.org/drawingml/2006/main"/>
  </p:clrMapOvr>
</p:sld>
</file>