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bd1780fc6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17b1ae31d45c8"/>
  </p:sldMasterIdLst>
  <p:sldIdLst>
    <p:sldId xmlns:r="http://schemas.openxmlformats.org/officeDocument/2006/relationships" id="256" r:id="R3dc4019ca07446be"/>
    <p:sldId xmlns:r="http://schemas.openxmlformats.org/officeDocument/2006/relationships" id="257" r:id="Rb67444f068cf4bbd"/>
    <p:sldId xmlns:r="http://schemas.openxmlformats.org/officeDocument/2006/relationships" id="258" r:id="R5a30fcaed7964233"/>
    <p:sldId xmlns:r="http://schemas.openxmlformats.org/officeDocument/2006/relationships" id="259" r:id="Rc5f4629e3c1e4645"/>
    <p:sldId xmlns:r="http://schemas.openxmlformats.org/officeDocument/2006/relationships" id="260" r:id="R49e1261b55d14818"/>
    <p:sldId xmlns:r="http://schemas.openxmlformats.org/officeDocument/2006/relationships" id="261" r:id="R9dabf239242a4443"/>
    <p:sldId xmlns:r="http://schemas.openxmlformats.org/officeDocument/2006/relationships" id="262" r:id="R5b85e7745592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17b1ae31d45c8" /><Relationship Type="http://schemas.openxmlformats.org/officeDocument/2006/relationships/slide" Target="/ppt/slides/slide1.xml" Id="R3dc4019ca07446be" /><Relationship Type="http://schemas.openxmlformats.org/officeDocument/2006/relationships/slide" Target="/ppt/slides/slide2.xml" Id="Rb67444f068cf4bbd" /><Relationship Type="http://schemas.openxmlformats.org/officeDocument/2006/relationships/slide" Target="/ppt/slides/slide3.xml" Id="R5a30fcaed7964233" /><Relationship Type="http://schemas.openxmlformats.org/officeDocument/2006/relationships/slide" Target="/ppt/slides/slide4.xml" Id="Rc5f4629e3c1e4645" /><Relationship Type="http://schemas.openxmlformats.org/officeDocument/2006/relationships/slide" Target="/ppt/slides/slide5.xml" Id="R49e1261b55d14818" /><Relationship Type="http://schemas.openxmlformats.org/officeDocument/2006/relationships/slide" Target="/ppt/slides/slide6.xml" Id="R9dabf239242a4443" /><Relationship Type="http://schemas.openxmlformats.org/officeDocument/2006/relationships/slide" Target="/ppt/slides/slide7.xml" Id="R5b85e7745592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bbf1dab69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3eaac75d04794" /><Relationship Type="http://schemas.openxmlformats.org/officeDocument/2006/relationships/theme" Target="/ppt/slideMasters/theme/theme1.xml" Id="R6bfa83693d22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3eaac75d0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15a37763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c1524d60c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6ef7c0348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cefb7978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3bd9fcd3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a19d3fa9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3fc1a289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INT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−29 785 690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5 872 675 638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5 873 464 504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934 158 954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