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26a889fbc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7a8d0b52b64fdc"/>
  </p:sldMasterIdLst>
  <p:sldIdLst>
    <p:sldId xmlns:r="http://schemas.openxmlformats.org/officeDocument/2006/relationships" id="256" r:id="R99b763380afe4441"/>
    <p:sldId xmlns:r="http://schemas.openxmlformats.org/officeDocument/2006/relationships" id="257" r:id="R343471a76cea43a8"/>
    <p:sldId xmlns:r="http://schemas.openxmlformats.org/officeDocument/2006/relationships" id="258" r:id="R93ed4c16f9454b12"/>
    <p:sldId xmlns:r="http://schemas.openxmlformats.org/officeDocument/2006/relationships" id="259" r:id="R3a65aef008554644"/>
    <p:sldId xmlns:r="http://schemas.openxmlformats.org/officeDocument/2006/relationships" id="260" r:id="Rc9ea937f595d44fa"/>
    <p:sldId xmlns:r="http://schemas.openxmlformats.org/officeDocument/2006/relationships" id="261" r:id="R1f01fe2148b14ce4"/>
    <p:sldId xmlns:r="http://schemas.openxmlformats.org/officeDocument/2006/relationships" id="262" r:id="R4e9cfd643b1d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a8d0b52b64fdc" /><Relationship Type="http://schemas.openxmlformats.org/officeDocument/2006/relationships/slide" Target="/ppt/slides/slide1.xml" Id="R99b763380afe4441" /><Relationship Type="http://schemas.openxmlformats.org/officeDocument/2006/relationships/slide" Target="/ppt/slides/slide2.xml" Id="R343471a76cea43a8" /><Relationship Type="http://schemas.openxmlformats.org/officeDocument/2006/relationships/slide" Target="/ppt/slides/slide3.xml" Id="R93ed4c16f9454b12" /><Relationship Type="http://schemas.openxmlformats.org/officeDocument/2006/relationships/slide" Target="/ppt/slides/slide4.xml" Id="R3a65aef008554644" /><Relationship Type="http://schemas.openxmlformats.org/officeDocument/2006/relationships/slide" Target="/ppt/slides/slide5.xml" Id="Rc9ea937f595d44fa" /><Relationship Type="http://schemas.openxmlformats.org/officeDocument/2006/relationships/slide" Target="/ppt/slides/slide6.xml" Id="R1f01fe2148b14ce4" /><Relationship Type="http://schemas.openxmlformats.org/officeDocument/2006/relationships/slide" Target="/ppt/slides/slide7.xml" Id="R4e9cfd643b1d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abf64bb9b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4e5b9fb4c4369" /><Relationship Type="http://schemas.openxmlformats.org/officeDocument/2006/relationships/theme" Target="/ppt/slideMasters/theme/theme1.xml" Id="R909b28c929aa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4e5b9fb4c43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0add8c3bf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5f046f2e8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cc80f93f9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04d0fdcc8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f8f9d62b946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e81c7b158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a44d50ba9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EIENDOMSSELSKAPET RANHEIM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EIENDOMSSELSKAPET RANHEIM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171 576 409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189 626 285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238 091 332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UMS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77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934 218 159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