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95e4b9fe6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a6d8adf804ca6"/>
  </p:sldMasterIdLst>
  <p:sldIdLst>
    <p:sldId xmlns:r="http://schemas.openxmlformats.org/officeDocument/2006/relationships" id="256" r:id="R60317080339b4a69"/>
    <p:sldId xmlns:r="http://schemas.openxmlformats.org/officeDocument/2006/relationships" id="257" r:id="Rc33cd5bd1cb443d8"/>
    <p:sldId xmlns:r="http://schemas.openxmlformats.org/officeDocument/2006/relationships" id="258" r:id="R1bfa4b91217f473c"/>
    <p:sldId xmlns:r="http://schemas.openxmlformats.org/officeDocument/2006/relationships" id="259" r:id="R578a53e09ed04271"/>
    <p:sldId xmlns:r="http://schemas.openxmlformats.org/officeDocument/2006/relationships" id="260" r:id="Rf942cd5272f84a72"/>
    <p:sldId xmlns:r="http://schemas.openxmlformats.org/officeDocument/2006/relationships" id="261" r:id="R11cb6be9e2374d14"/>
    <p:sldId xmlns:r="http://schemas.openxmlformats.org/officeDocument/2006/relationships" id="262" r:id="R67652e9aa34a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a6d8adf804ca6" /><Relationship Type="http://schemas.openxmlformats.org/officeDocument/2006/relationships/slide" Target="/ppt/slides/slide1.xml" Id="R60317080339b4a69" /><Relationship Type="http://schemas.openxmlformats.org/officeDocument/2006/relationships/slide" Target="/ppt/slides/slide2.xml" Id="Rc33cd5bd1cb443d8" /><Relationship Type="http://schemas.openxmlformats.org/officeDocument/2006/relationships/slide" Target="/ppt/slides/slide3.xml" Id="R1bfa4b91217f473c" /><Relationship Type="http://schemas.openxmlformats.org/officeDocument/2006/relationships/slide" Target="/ppt/slides/slide4.xml" Id="R578a53e09ed04271" /><Relationship Type="http://schemas.openxmlformats.org/officeDocument/2006/relationships/slide" Target="/ppt/slides/slide5.xml" Id="Rf942cd5272f84a72" /><Relationship Type="http://schemas.openxmlformats.org/officeDocument/2006/relationships/slide" Target="/ppt/slides/slide6.xml" Id="R11cb6be9e2374d14" /><Relationship Type="http://schemas.openxmlformats.org/officeDocument/2006/relationships/slide" Target="/ppt/slides/slide7.xml" Id="R67652e9aa34a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67ea0ac51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b25e497e4327" /><Relationship Type="http://schemas.openxmlformats.org/officeDocument/2006/relationships/theme" Target="/ppt/slideMasters/theme/theme1.xml" Id="R85b6969a9a0d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0b25e497e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49f63152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9e35e5ff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3fa80c81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7b46bd9b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6dbd50c1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b57b5cf55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70e20a3a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ANFINSEN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ANFINSEN INVEST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HAMMERNES ANFINSEN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Soffibakken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934 232 569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