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dd47c0ae9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cd30629d34b64"/>
  </p:sldMasterIdLst>
  <p:sldIdLst>
    <p:sldId xmlns:r="http://schemas.openxmlformats.org/officeDocument/2006/relationships" id="256" r:id="R53b5f66f2ff14355"/>
    <p:sldId xmlns:r="http://schemas.openxmlformats.org/officeDocument/2006/relationships" id="257" r:id="Ref843f5da87c447e"/>
    <p:sldId xmlns:r="http://schemas.openxmlformats.org/officeDocument/2006/relationships" id="258" r:id="R81719077c42a4421"/>
    <p:sldId xmlns:r="http://schemas.openxmlformats.org/officeDocument/2006/relationships" id="259" r:id="R3d2fd2b6338a4589"/>
    <p:sldId xmlns:r="http://schemas.openxmlformats.org/officeDocument/2006/relationships" id="260" r:id="R64e71d78d8db4350"/>
    <p:sldId xmlns:r="http://schemas.openxmlformats.org/officeDocument/2006/relationships" id="261" r:id="R3540f09123574c85"/>
    <p:sldId xmlns:r="http://schemas.openxmlformats.org/officeDocument/2006/relationships" id="262" r:id="R34187c02b490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cd30629d34b64" /><Relationship Type="http://schemas.openxmlformats.org/officeDocument/2006/relationships/slide" Target="/ppt/slides/slide1.xml" Id="R53b5f66f2ff14355" /><Relationship Type="http://schemas.openxmlformats.org/officeDocument/2006/relationships/slide" Target="/ppt/slides/slide2.xml" Id="Ref843f5da87c447e" /><Relationship Type="http://schemas.openxmlformats.org/officeDocument/2006/relationships/slide" Target="/ppt/slides/slide3.xml" Id="R81719077c42a4421" /><Relationship Type="http://schemas.openxmlformats.org/officeDocument/2006/relationships/slide" Target="/ppt/slides/slide4.xml" Id="R3d2fd2b6338a4589" /><Relationship Type="http://schemas.openxmlformats.org/officeDocument/2006/relationships/slide" Target="/ppt/slides/slide5.xml" Id="R64e71d78d8db4350" /><Relationship Type="http://schemas.openxmlformats.org/officeDocument/2006/relationships/slide" Target="/ppt/slides/slide6.xml" Id="R3540f09123574c85" /><Relationship Type="http://schemas.openxmlformats.org/officeDocument/2006/relationships/slide" Target="/ppt/slides/slide7.xml" Id="R34187c02b490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14de6b42d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e7717794456f" /><Relationship Type="http://schemas.openxmlformats.org/officeDocument/2006/relationships/theme" Target="/ppt/slideMasters/theme/theme1.xml" Id="Rb04b3387058f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3e7717794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62818a2c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6f5d84d5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5327ef5f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89c9adb5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3090cfa4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d69ca94d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78e97cd7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