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92eff4b72d49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bbaf69261f4855"/>
  </p:sldMasterIdLst>
  <p:sldIdLst>
    <p:sldId xmlns:r="http://schemas.openxmlformats.org/officeDocument/2006/relationships" id="256" r:id="R84e03471ea3c426b"/>
    <p:sldId xmlns:r="http://schemas.openxmlformats.org/officeDocument/2006/relationships" id="257" r:id="R7f142d8e300840b0"/>
    <p:sldId xmlns:r="http://schemas.openxmlformats.org/officeDocument/2006/relationships" id="258" r:id="Rb363f72c833743d7"/>
    <p:sldId xmlns:r="http://schemas.openxmlformats.org/officeDocument/2006/relationships" id="259" r:id="Re203e8d0f28c4426"/>
    <p:sldId xmlns:r="http://schemas.openxmlformats.org/officeDocument/2006/relationships" id="260" r:id="R46658223823146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bbaf69261f4855" /><Relationship Type="http://schemas.openxmlformats.org/officeDocument/2006/relationships/slide" Target="/ppt/slides/slide1.xml" Id="R84e03471ea3c426b" /><Relationship Type="http://schemas.openxmlformats.org/officeDocument/2006/relationships/slide" Target="/ppt/slides/slide2.xml" Id="R7f142d8e300840b0" /><Relationship Type="http://schemas.openxmlformats.org/officeDocument/2006/relationships/slide" Target="/ppt/slides/slide3.xml" Id="Rb363f72c833743d7" /><Relationship Type="http://schemas.openxmlformats.org/officeDocument/2006/relationships/slide" Target="/ppt/slides/slide4.xml" Id="Re203e8d0f28c4426" /><Relationship Type="http://schemas.openxmlformats.org/officeDocument/2006/relationships/slide" Target="/ppt/slides/slide5.xml" Id="R46658223823146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e8546f542a49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c27caedfa448a" /><Relationship Type="http://schemas.openxmlformats.org/officeDocument/2006/relationships/theme" Target="/ppt/slideMasters/theme/theme1.xml" Id="R4ae0ec10770d42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6c27caedfa44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c0dd1c6f94c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83f176de643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575d104fb4a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c139ba0e345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544900d4942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GAMVIK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GAMVIK KOMMUNE ble etablert [år] og holder til i Mehamn.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Vevikveien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9770 Mehamn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 49 63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postmottak@gamvik.kommune.no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www.gamvik.kommune.no/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934 266 811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GAMVIK KOMMUNE</a:t>
            </a:r>
          </a:p>
        </p:txBody>
      </p:sp>
    </p:spTree>
  </p:cSld>
  <p:clrMapOvr>
    <a:masterClrMapping xmlns:a="http://schemas.openxmlformats.org/drawingml/2006/main"/>
  </p:clrMapOvr>
</p:sld>
</file>