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a84b65392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e641b6cad4a4c"/>
  </p:sldMasterIdLst>
  <p:sldIdLst>
    <p:sldId xmlns:r="http://schemas.openxmlformats.org/officeDocument/2006/relationships" id="256" r:id="Re567663ac8614699"/>
    <p:sldId xmlns:r="http://schemas.openxmlformats.org/officeDocument/2006/relationships" id="257" r:id="Re64cf4d2c0b14be0"/>
    <p:sldId xmlns:r="http://schemas.openxmlformats.org/officeDocument/2006/relationships" id="258" r:id="R10b243e2ccb542c3"/>
    <p:sldId xmlns:r="http://schemas.openxmlformats.org/officeDocument/2006/relationships" id="259" r:id="R9e5a1dccae9245b6"/>
    <p:sldId xmlns:r="http://schemas.openxmlformats.org/officeDocument/2006/relationships" id="260" r:id="R78591370eead4a78"/>
    <p:sldId xmlns:r="http://schemas.openxmlformats.org/officeDocument/2006/relationships" id="261" r:id="Rc470f58493ac45d0"/>
    <p:sldId xmlns:r="http://schemas.openxmlformats.org/officeDocument/2006/relationships" id="262" r:id="R1ffe11fdec26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e641b6cad4a4c" /><Relationship Type="http://schemas.openxmlformats.org/officeDocument/2006/relationships/slide" Target="/ppt/slides/slide1.xml" Id="Re567663ac8614699" /><Relationship Type="http://schemas.openxmlformats.org/officeDocument/2006/relationships/slide" Target="/ppt/slides/slide2.xml" Id="Re64cf4d2c0b14be0" /><Relationship Type="http://schemas.openxmlformats.org/officeDocument/2006/relationships/slide" Target="/ppt/slides/slide3.xml" Id="R10b243e2ccb542c3" /><Relationship Type="http://schemas.openxmlformats.org/officeDocument/2006/relationships/slide" Target="/ppt/slides/slide4.xml" Id="R9e5a1dccae9245b6" /><Relationship Type="http://schemas.openxmlformats.org/officeDocument/2006/relationships/slide" Target="/ppt/slides/slide5.xml" Id="R78591370eead4a78" /><Relationship Type="http://schemas.openxmlformats.org/officeDocument/2006/relationships/slide" Target="/ppt/slides/slide6.xml" Id="Rc470f58493ac45d0" /><Relationship Type="http://schemas.openxmlformats.org/officeDocument/2006/relationships/slide" Target="/ppt/slides/slide7.xml" Id="R1ffe11fdec26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8f4673f0f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36380429b45c6" /><Relationship Type="http://schemas.openxmlformats.org/officeDocument/2006/relationships/theme" Target="/ppt/slideMasters/theme/theme1.xml" Id="R48c8d1480e29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36380429b45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b25ab5ce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201ac5c6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f0fe2fd6a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d0871ec79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abea5880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b76dbaf6e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291150b90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47 591 040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90 267 024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95 529 555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BONINI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INVEST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NETTE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PRESTIGE WORLDWIDE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FLOSTA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Atlantica Shipping AS, Klingenberggata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934 277 511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CHAMP AS</a:t>
            </a:r>
          </a:p>
        </p:txBody>
      </p:sp>
    </p:spTree>
  </p:cSld>
  <p:clrMapOvr>
    <a:masterClrMapping xmlns:a="http://schemas.openxmlformats.org/drawingml/2006/main"/>
  </p:clrMapOvr>
</p:sld>
</file>