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53428d7f0c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b05db6a2144fcd"/>
  </p:sldMasterIdLst>
  <p:sldIdLst>
    <p:sldId xmlns:r="http://schemas.openxmlformats.org/officeDocument/2006/relationships" id="256" r:id="R6d5cafd73ef14cc8"/>
    <p:sldId xmlns:r="http://schemas.openxmlformats.org/officeDocument/2006/relationships" id="257" r:id="R0d82f22efe3c4760"/>
    <p:sldId xmlns:r="http://schemas.openxmlformats.org/officeDocument/2006/relationships" id="258" r:id="R37685f508c764165"/>
    <p:sldId xmlns:r="http://schemas.openxmlformats.org/officeDocument/2006/relationships" id="259" r:id="R64167954b9a34148"/>
    <p:sldId xmlns:r="http://schemas.openxmlformats.org/officeDocument/2006/relationships" id="260" r:id="R962d1065875143c7"/>
    <p:sldId xmlns:r="http://schemas.openxmlformats.org/officeDocument/2006/relationships" id="261" r:id="R88082bb42fe14f2e"/>
    <p:sldId xmlns:r="http://schemas.openxmlformats.org/officeDocument/2006/relationships" id="262" r:id="R4edeb7bb7dee46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05db6a2144fcd" /><Relationship Type="http://schemas.openxmlformats.org/officeDocument/2006/relationships/slide" Target="/ppt/slides/slide1.xml" Id="R6d5cafd73ef14cc8" /><Relationship Type="http://schemas.openxmlformats.org/officeDocument/2006/relationships/slide" Target="/ppt/slides/slide2.xml" Id="R0d82f22efe3c4760" /><Relationship Type="http://schemas.openxmlformats.org/officeDocument/2006/relationships/slide" Target="/ppt/slides/slide3.xml" Id="R37685f508c764165" /><Relationship Type="http://schemas.openxmlformats.org/officeDocument/2006/relationships/slide" Target="/ppt/slides/slide4.xml" Id="R64167954b9a34148" /><Relationship Type="http://schemas.openxmlformats.org/officeDocument/2006/relationships/slide" Target="/ppt/slides/slide5.xml" Id="R962d1065875143c7" /><Relationship Type="http://schemas.openxmlformats.org/officeDocument/2006/relationships/slide" Target="/ppt/slides/slide6.xml" Id="R88082bb42fe14f2e" /><Relationship Type="http://schemas.openxmlformats.org/officeDocument/2006/relationships/slide" Target="/ppt/slides/slide7.xml" Id="R4edeb7bb7dee46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c674893a242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d93358b0144e3" /><Relationship Type="http://schemas.openxmlformats.org/officeDocument/2006/relationships/theme" Target="/ppt/slideMasters/theme/theme1.xml" Id="R6450588cf1d9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6d93358b0144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badf20e85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45002984e41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631b42b6142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e96434a9a48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8e9ce7d1542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e8883f31048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b802662a641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BALIEIRA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BALIEIRA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91 676 383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100 913 997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VOLSTAD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934 306 759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