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dd5ab8b1f08462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80a3bdc7aeb4806"/>
  </p:sldMasterIdLst>
  <p:sldIdLst>
    <p:sldId xmlns:r="http://schemas.openxmlformats.org/officeDocument/2006/relationships" id="256" r:id="R72df6e6c727f425d"/>
    <p:sldId xmlns:r="http://schemas.openxmlformats.org/officeDocument/2006/relationships" id="257" r:id="Rb8ff91bad5234843"/>
    <p:sldId xmlns:r="http://schemas.openxmlformats.org/officeDocument/2006/relationships" id="258" r:id="R1b1e4be082574ecd"/>
    <p:sldId xmlns:r="http://schemas.openxmlformats.org/officeDocument/2006/relationships" id="259" r:id="R984ae155be38485b"/>
    <p:sldId xmlns:r="http://schemas.openxmlformats.org/officeDocument/2006/relationships" id="260" r:id="R39e845ea8fee4b1a"/>
    <p:sldId xmlns:r="http://schemas.openxmlformats.org/officeDocument/2006/relationships" id="261" r:id="R4f102ca365af46cc"/>
    <p:sldId xmlns:r="http://schemas.openxmlformats.org/officeDocument/2006/relationships" id="262" r:id="R609d2482de16468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80a3bdc7aeb4806" /><Relationship Type="http://schemas.openxmlformats.org/officeDocument/2006/relationships/slide" Target="/ppt/slides/slide1.xml" Id="R72df6e6c727f425d" /><Relationship Type="http://schemas.openxmlformats.org/officeDocument/2006/relationships/slide" Target="/ppt/slides/slide2.xml" Id="Rb8ff91bad5234843" /><Relationship Type="http://schemas.openxmlformats.org/officeDocument/2006/relationships/slide" Target="/ppt/slides/slide3.xml" Id="R1b1e4be082574ecd" /><Relationship Type="http://schemas.openxmlformats.org/officeDocument/2006/relationships/slide" Target="/ppt/slides/slide4.xml" Id="R984ae155be38485b" /><Relationship Type="http://schemas.openxmlformats.org/officeDocument/2006/relationships/slide" Target="/ppt/slides/slide5.xml" Id="R39e845ea8fee4b1a" /><Relationship Type="http://schemas.openxmlformats.org/officeDocument/2006/relationships/slide" Target="/ppt/slides/slide6.xml" Id="R4f102ca365af46cc" /><Relationship Type="http://schemas.openxmlformats.org/officeDocument/2006/relationships/slide" Target="/ppt/slides/slide7.xml" Id="R609d2482de16468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f088b69fe4b422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d29ed34cec4cbc" /><Relationship Type="http://schemas.openxmlformats.org/officeDocument/2006/relationships/theme" Target="/ppt/slideMasters/theme/theme1.xml" Id="R5d874c691e1243c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cd29ed34cec4cb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563da46389489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f963fa0a60405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d98a0abc14499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35a0a06aea439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b753b8e21d477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406b382e5842e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6dcfdcac634a0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ENCORE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ENCORE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ENCORE INVEST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ENCORE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ENCORE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ENCORE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−93 396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1 387 218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39 599 269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49 602 045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ENCORE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ESPEN VOLSTAD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ENCORE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Lerstadvegen 517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6018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934 306 767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ENCORE INVEST AS</a:t>
            </a:r>
          </a:p>
        </p:txBody>
      </p:sp>
    </p:spTree>
  </p:cSld>
  <p:clrMapOvr>
    <a:masterClrMapping xmlns:a="http://schemas.openxmlformats.org/drawingml/2006/main"/>
  </p:clrMapOvr>
</p:sld>
</file>