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50dd5cd7f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cbe13633842ad"/>
  </p:sldMasterIdLst>
  <p:sldIdLst>
    <p:sldId xmlns:r="http://schemas.openxmlformats.org/officeDocument/2006/relationships" id="256" r:id="Rac402818ff8242a6"/>
    <p:sldId xmlns:r="http://schemas.openxmlformats.org/officeDocument/2006/relationships" id="257" r:id="Rcdd3fe5a7a60424b"/>
    <p:sldId xmlns:r="http://schemas.openxmlformats.org/officeDocument/2006/relationships" id="258" r:id="R05aa43db6079428e"/>
    <p:sldId xmlns:r="http://schemas.openxmlformats.org/officeDocument/2006/relationships" id="259" r:id="R0ee66be91d2f41d3"/>
    <p:sldId xmlns:r="http://schemas.openxmlformats.org/officeDocument/2006/relationships" id="260" r:id="R78714fa6303e40ed"/>
    <p:sldId xmlns:r="http://schemas.openxmlformats.org/officeDocument/2006/relationships" id="261" r:id="R5eee96f5bda04de0"/>
    <p:sldId xmlns:r="http://schemas.openxmlformats.org/officeDocument/2006/relationships" id="262" r:id="R343cd99e35de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cbe13633842ad" /><Relationship Type="http://schemas.openxmlformats.org/officeDocument/2006/relationships/slide" Target="/ppt/slides/slide1.xml" Id="Rac402818ff8242a6" /><Relationship Type="http://schemas.openxmlformats.org/officeDocument/2006/relationships/slide" Target="/ppt/slides/slide2.xml" Id="Rcdd3fe5a7a60424b" /><Relationship Type="http://schemas.openxmlformats.org/officeDocument/2006/relationships/slide" Target="/ppt/slides/slide3.xml" Id="R05aa43db6079428e" /><Relationship Type="http://schemas.openxmlformats.org/officeDocument/2006/relationships/slide" Target="/ppt/slides/slide4.xml" Id="R0ee66be91d2f41d3" /><Relationship Type="http://schemas.openxmlformats.org/officeDocument/2006/relationships/slide" Target="/ppt/slides/slide5.xml" Id="R78714fa6303e40ed" /><Relationship Type="http://schemas.openxmlformats.org/officeDocument/2006/relationships/slide" Target="/ppt/slides/slide6.xml" Id="R5eee96f5bda04de0" /><Relationship Type="http://schemas.openxmlformats.org/officeDocument/2006/relationships/slide" Target="/ppt/slides/slide7.xml" Id="R343cd99e35de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951575132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c00aa10bb4270" /><Relationship Type="http://schemas.openxmlformats.org/officeDocument/2006/relationships/theme" Target="/ppt/slideMasters/theme/theme1.xml" Id="R136e693e3680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c00aa10bb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87fc3a38f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a051cc792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7bdb49e2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be2fdfa5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73f19435e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d2966660e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91e5d6fa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FINNMARKSREVISJON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1 795 908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BIRGIT OPDAHL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PLANTING ANNE GRETE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VERONICA  –  17,6 %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post@finnmarksrevisjon.no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934 330 676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