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d7f04849c14f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f46cffbee840f8"/>
  </p:sldMasterIdLst>
  <p:sldIdLst>
    <p:sldId xmlns:r="http://schemas.openxmlformats.org/officeDocument/2006/relationships" id="256" r:id="R06cc7d330d914107"/>
    <p:sldId xmlns:r="http://schemas.openxmlformats.org/officeDocument/2006/relationships" id="257" r:id="R70a908a8d8da4cec"/>
    <p:sldId xmlns:r="http://schemas.openxmlformats.org/officeDocument/2006/relationships" id="258" r:id="Rb9b1393dc5d94494"/>
    <p:sldId xmlns:r="http://schemas.openxmlformats.org/officeDocument/2006/relationships" id="259" r:id="Rab204111949a413f"/>
    <p:sldId xmlns:r="http://schemas.openxmlformats.org/officeDocument/2006/relationships" id="260" r:id="R020e6c2e1fcd4847"/>
    <p:sldId xmlns:r="http://schemas.openxmlformats.org/officeDocument/2006/relationships" id="261" r:id="R9637770c18c544da"/>
    <p:sldId xmlns:r="http://schemas.openxmlformats.org/officeDocument/2006/relationships" id="262" r:id="Rbeed65ff9ad944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f46cffbee840f8" /><Relationship Type="http://schemas.openxmlformats.org/officeDocument/2006/relationships/slide" Target="/ppt/slides/slide1.xml" Id="R06cc7d330d914107" /><Relationship Type="http://schemas.openxmlformats.org/officeDocument/2006/relationships/slide" Target="/ppt/slides/slide2.xml" Id="R70a908a8d8da4cec" /><Relationship Type="http://schemas.openxmlformats.org/officeDocument/2006/relationships/slide" Target="/ppt/slides/slide3.xml" Id="Rb9b1393dc5d94494" /><Relationship Type="http://schemas.openxmlformats.org/officeDocument/2006/relationships/slide" Target="/ppt/slides/slide4.xml" Id="Rab204111949a413f" /><Relationship Type="http://schemas.openxmlformats.org/officeDocument/2006/relationships/slide" Target="/ppt/slides/slide5.xml" Id="R020e6c2e1fcd4847" /><Relationship Type="http://schemas.openxmlformats.org/officeDocument/2006/relationships/slide" Target="/ppt/slides/slide6.xml" Id="R9637770c18c544da" /><Relationship Type="http://schemas.openxmlformats.org/officeDocument/2006/relationships/slide" Target="/ppt/slides/slide7.xml" Id="Rbeed65ff9ad944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708111ef0b4a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4a55268294fa1" /><Relationship Type="http://schemas.openxmlformats.org/officeDocument/2006/relationships/theme" Target="/ppt/slideMasters/theme/theme1.xml" Id="R60ae866d192c42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84a55268294f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bc2a59f1947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86f2d21254a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b5d0f9a3542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a7fbb75bb49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48608870e49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5924dcef946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9ef3760054e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MK DIGIHOLD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DIGIHOLD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MK DIGIHOLD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DIGIHOLD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DIGIHOLD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DIGIHOLD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999 934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DIGIHOLD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KVAMSDAL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DIGIHOLD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Dortledhaugen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5237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934 342 216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MK DIGIHOLD AS</a:t>
            </a:r>
          </a:p>
        </p:txBody>
      </p:sp>
    </p:spTree>
  </p:cSld>
  <p:clrMapOvr>
    <a:masterClrMapping xmlns:a="http://schemas.openxmlformats.org/drawingml/2006/main"/>
  </p:clrMapOvr>
</p:sld>
</file>