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d0e90c312a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2d7449db6407c"/>
  </p:sldMasterIdLst>
  <p:sldIdLst>
    <p:sldId xmlns:r="http://schemas.openxmlformats.org/officeDocument/2006/relationships" id="256" r:id="R4a5c039185e04b9e"/>
    <p:sldId xmlns:r="http://schemas.openxmlformats.org/officeDocument/2006/relationships" id="257" r:id="R71112f49ba0d48c4"/>
    <p:sldId xmlns:r="http://schemas.openxmlformats.org/officeDocument/2006/relationships" id="258" r:id="R5b09c3dafa5047c7"/>
    <p:sldId xmlns:r="http://schemas.openxmlformats.org/officeDocument/2006/relationships" id="259" r:id="R9692bc03d88e4340"/>
    <p:sldId xmlns:r="http://schemas.openxmlformats.org/officeDocument/2006/relationships" id="260" r:id="R206f71c256004e96"/>
    <p:sldId xmlns:r="http://schemas.openxmlformats.org/officeDocument/2006/relationships" id="261" r:id="R883b686086d1461c"/>
    <p:sldId xmlns:r="http://schemas.openxmlformats.org/officeDocument/2006/relationships" id="262" r:id="Rf517d66e6c3c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2d7449db6407c" /><Relationship Type="http://schemas.openxmlformats.org/officeDocument/2006/relationships/slide" Target="/ppt/slides/slide1.xml" Id="R4a5c039185e04b9e" /><Relationship Type="http://schemas.openxmlformats.org/officeDocument/2006/relationships/slide" Target="/ppt/slides/slide2.xml" Id="R71112f49ba0d48c4" /><Relationship Type="http://schemas.openxmlformats.org/officeDocument/2006/relationships/slide" Target="/ppt/slides/slide3.xml" Id="R5b09c3dafa5047c7" /><Relationship Type="http://schemas.openxmlformats.org/officeDocument/2006/relationships/slide" Target="/ppt/slides/slide4.xml" Id="R9692bc03d88e4340" /><Relationship Type="http://schemas.openxmlformats.org/officeDocument/2006/relationships/slide" Target="/ppt/slides/slide5.xml" Id="R206f71c256004e96" /><Relationship Type="http://schemas.openxmlformats.org/officeDocument/2006/relationships/slide" Target="/ppt/slides/slide6.xml" Id="R883b686086d1461c" /><Relationship Type="http://schemas.openxmlformats.org/officeDocument/2006/relationships/slide" Target="/ppt/slides/slide7.xml" Id="Rf517d66e6c3c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1159e9bb8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5b48511fd4939" /><Relationship Type="http://schemas.openxmlformats.org/officeDocument/2006/relationships/theme" Target="/ppt/slideMasters/theme/theme1.xml" Id="Rf0538f4b9cb8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35b48511fd49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e9366692d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12c7e1c3b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e36f0aa724e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e3f68ab37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ae583953e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8a92ebe6d46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1db634e7a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TORGEIR DØVIK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DØVIK HOLDING AS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DØVIK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934 380 770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TORGEIR DØVIK HOLDING AS</a:t>
            </a:r>
          </a:p>
        </p:txBody>
      </p:sp>
    </p:spTree>
  </p:cSld>
  <p:clrMapOvr>
    <a:masterClrMapping xmlns:a="http://schemas.openxmlformats.org/drawingml/2006/main"/>
  </p:clrMapOvr>
</p:sld>
</file>